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Lst>
  <p:notesMasterIdLst>
    <p:notesMasterId r:id="rId13"/>
  </p:notesMasterIdLst>
  <p:sldIdLst>
    <p:sldId id="256" r:id="rId3"/>
    <p:sldId id="2904" r:id="rId4"/>
    <p:sldId id="257" r:id="rId5"/>
    <p:sldId id="260" r:id="rId6"/>
    <p:sldId id="2907" r:id="rId7"/>
    <p:sldId id="2908" r:id="rId8"/>
    <p:sldId id="259" r:id="rId9"/>
    <p:sldId id="258" r:id="rId10"/>
    <p:sldId id="2906" r:id="rId11"/>
    <p:sldId id="290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8E8A"/>
    <a:srgbClr val="F08019"/>
    <a:srgbClr val="B9B9B9"/>
    <a:srgbClr val="BE4AB0"/>
    <a:srgbClr val="7FA86C"/>
    <a:srgbClr val="3FB7A3"/>
    <a:srgbClr val="5BC7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77294" autoAdjust="0"/>
  </p:normalViewPr>
  <p:slideViewPr>
    <p:cSldViewPr snapToGrid="0">
      <p:cViewPr varScale="1">
        <p:scale>
          <a:sx n="46" d="100"/>
          <a:sy n="46" d="100"/>
        </p:scale>
        <p:origin x="648" y="28"/>
      </p:cViewPr>
      <p:guideLst>
        <p:guide orient="horz" pos="2184"/>
        <p:guide pos="3840"/>
      </p:guideLst>
    </p:cSldViewPr>
  </p:slideViewPr>
  <p:notesTextViewPr>
    <p:cViewPr>
      <p:scale>
        <a:sx n="1" d="1"/>
        <a:sy n="1" d="1"/>
      </p:scale>
      <p:origin x="0" y="0"/>
    </p:cViewPr>
  </p:notesText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0137A7-233C-4615-B57F-82E12C2EF77C}" type="datetimeFigureOut">
              <a:rPr lang="en-US" smtClean="0"/>
              <a:t>5/4/2023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56F9C8-7AB8-4F12-AC78-F03044600AAD}" type="slidenum">
              <a:rPr lang="en-US" smtClean="0"/>
              <a:t>‹#›</a:t>
            </a:fld>
            <a:endParaRPr lang="en-US"/>
          </a:p>
        </p:txBody>
      </p:sp>
    </p:spTree>
    <p:extLst>
      <p:ext uri="{BB962C8B-B14F-4D97-AF65-F5344CB8AC3E}">
        <p14:creationId xmlns:p14="http://schemas.microsoft.com/office/powerpoint/2010/main" val="117700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orangefrogschools.com/elementary/ofkidsboo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Aft>
                <a:spcPts val="0"/>
              </a:spcAft>
            </a:pPr>
            <a:r>
              <a:rPr lang="en-US" b="1" dirty="0">
                <a:effectLst/>
                <a:ea typeface="Calibri" panose="020F0502020204030204" pitchFamily="34" charset="0"/>
              </a:rPr>
              <a:t>Standard: </a:t>
            </a:r>
            <a:endParaRPr lang="en-US" dirty="0">
              <a:effectLst/>
              <a:ea typeface="Arial" panose="020B0604020202020204" pitchFamily="34" charset="0"/>
            </a:endParaRPr>
          </a:p>
          <a:p>
            <a:pPr marL="0" marR="0">
              <a:spcAft>
                <a:spcPts val="0"/>
              </a:spcAft>
            </a:pPr>
            <a:r>
              <a:rPr lang="en-US" sz="1200" dirty="0">
                <a:effectLst/>
                <a:ea typeface="Calibri" panose="020F0502020204030204" pitchFamily="34" charset="0"/>
              </a:rPr>
              <a:t>Essential Concept and/or Skill: Communicate and work productively with others emphasizing collaboration and cultural awareness to produce quality work. </a:t>
            </a:r>
          </a:p>
          <a:p>
            <a:pPr marL="0" marR="0">
              <a:spcAft>
                <a:spcPts val="0"/>
              </a:spcAft>
            </a:pPr>
            <a:endParaRPr lang="en-US" sz="1200" dirty="0">
              <a:effectLst/>
              <a:ea typeface="Arial" panose="020B0604020202020204" pitchFamily="34" charset="0"/>
            </a:endParaRPr>
          </a:p>
          <a:p>
            <a:pPr marL="171450" marR="0" lvl="0" indent="-171450">
              <a:spcAft>
                <a:spcPts val="0"/>
              </a:spcAft>
              <a:buFont typeface="Arial" panose="020B0604020202020204" pitchFamily="34" charset="0"/>
              <a:buChar char="•"/>
            </a:pPr>
            <a:r>
              <a:rPr lang="en-US" sz="1200" u="none" strike="noStrike" dirty="0">
                <a:effectLst/>
                <a:ea typeface="Calibri" panose="020F0502020204030204" pitchFamily="34" charset="0"/>
              </a:rPr>
              <a:t>Interact positively as a team member.</a:t>
            </a:r>
            <a:endParaRPr lang="en-US" sz="1200" u="none" strike="noStrike" dirty="0">
              <a:effectLst/>
              <a:ea typeface="Arial" panose="020B0604020202020204" pitchFamily="34" charset="0"/>
            </a:endParaRPr>
          </a:p>
          <a:p>
            <a:pPr marL="171450" marR="0" lvl="0" indent="-171450">
              <a:spcAft>
                <a:spcPts val="0"/>
              </a:spcAft>
              <a:buFont typeface="Arial" panose="020B0604020202020204" pitchFamily="34" charset="0"/>
              <a:buChar char="•"/>
            </a:pPr>
            <a:r>
              <a:rPr lang="en-US" sz="1200" u="none" strike="noStrike" dirty="0">
                <a:effectLst/>
                <a:ea typeface="Calibri" panose="020F0502020204030204" pitchFamily="34" charset="0"/>
              </a:rPr>
              <a:t>Cooperate with others in a group setting.</a:t>
            </a:r>
            <a:endParaRPr lang="en-US" sz="1200" u="none" strike="noStrike" dirty="0">
              <a:effectLst/>
              <a:ea typeface="Arial" panose="020B0604020202020204" pitchFamily="34" charset="0"/>
            </a:endParaRPr>
          </a:p>
          <a:p>
            <a:pPr marL="171450" marR="0" lvl="0" indent="-171450">
              <a:spcAft>
                <a:spcPts val="0"/>
              </a:spcAft>
              <a:buFont typeface="Arial" panose="020B0604020202020204" pitchFamily="34" charset="0"/>
              <a:buChar char="•"/>
            </a:pPr>
            <a:r>
              <a:rPr lang="en-US" sz="1200" u="none" strike="noStrike" dirty="0">
                <a:effectLst/>
                <a:ea typeface="Calibri" panose="020F0502020204030204" pitchFamily="34" charset="0"/>
              </a:rPr>
              <a:t>Generate ideas with group members.</a:t>
            </a:r>
            <a:endParaRPr lang="en-US" sz="1200" u="none" strike="noStrike" dirty="0">
              <a:effectLst/>
              <a:ea typeface="Arial" panose="020B0604020202020204" pitchFamily="34" charset="0"/>
            </a:endParaRPr>
          </a:p>
          <a:p>
            <a:pPr marL="171450" marR="0" lvl="0" indent="-171450">
              <a:spcAft>
                <a:spcPts val="0"/>
              </a:spcAft>
              <a:buFont typeface="Arial" panose="020B0604020202020204" pitchFamily="34" charset="0"/>
              <a:buChar char="•"/>
            </a:pPr>
            <a:r>
              <a:rPr lang="en-US" sz="1200" u="none" strike="noStrike" dirty="0">
                <a:effectLst/>
                <a:ea typeface="Calibri" panose="020F0502020204030204" pitchFamily="34" charset="0"/>
              </a:rPr>
              <a:t>Are active listeners.</a:t>
            </a:r>
            <a:endParaRPr lang="en-US" sz="1200" u="none" strike="noStrike" dirty="0">
              <a:effectLst/>
              <a:ea typeface="Arial" panose="020B0604020202020204" pitchFamily="34" charset="0"/>
            </a:endParaRPr>
          </a:p>
          <a:p>
            <a:pPr marL="171450" marR="0" lvl="0" indent="-171450">
              <a:spcAft>
                <a:spcPts val="0"/>
              </a:spcAft>
              <a:buFont typeface="Arial" panose="020B0604020202020204" pitchFamily="34" charset="0"/>
              <a:buChar char="•"/>
            </a:pPr>
            <a:r>
              <a:rPr lang="en-US" sz="1200" u="none" strike="noStrike" dirty="0">
                <a:effectLst/>
                <a:ea typeface="Calibri" panose="020F0502020204030204" pitchFamily="34" charset="0"/>
              </a:rPr>
              <a:t>Read and understand information in a variety of forms.</a:t>
            </a:r>
          </a:p>
          <a:p>
            <a:pPr marL="171450" marR="0" lvl="0" indent="-171450">
              <a:spcAft>
                <a:spcPts val="0"/>
              </a:spcAft>
              <a:buFont typeface="Arial" panose="020B0604020202020204" pitchFamily="34" charset="0"/>
              <a:buChar char="•"/>
            </a:pPr>
            <a:r>
              <a:rPr lang="en-US" sz="1200" u="none" strike="noStrike" dirty="0">
                <a:effectLst/>
                <a:ea typeface="Calibri" panose="020F0502020204030204" pitchFamily="34" charset="0"/>
              </a:rPr>
              <a:t>Express ideas.</a:t>
            </a:r>
            <a:endParaRPr lang="en-US" sz="1200" u="none" strike="noStrike" dirty="0">
              <a:effectLst/>
              <a:ea typeface="Arial" panose="020B0604020202020204" pitchFamily="34" charset="0"/>
            </a:endParaRPr>
          </a:p>
          <a:p>
            <a:pPr marL="0" marR="0">
              <a:spcAft>
                <a:spcPts val="0"/>
              </a:spcAft>
            </a:pPr>
            <a:r>
              <a:rPr lang="en-US" sz="1200" b="1" dirty="0">
                <a:effectLst/>
                <a:ea typeface="Arial" panose="020B0604020202020204" pitchFamily="34" charset="0"/>
              </a:rPr>
              <a:t> </a:t>
            </a:r>
            <a:endParaRPr lang="en-US" sz="1200" dirty="0">
              <a:effectLst/>
              <a:ea typeface="Arial" panose="020B0604020202020204" pitchFamily="34" charset="0"/>
            </a:endParaRPr>
          </a:p>
          <a:p>
            <a:pPr marL="0" marR="0">
              <a:spcAft>
                <a:spcPts val="0"/>
              </a:spcAft>
            </a:pPr>
            <a:r>
              <a:rPr lang="en-US" b="1" dirty="0">
                <a:effectLst/>
                <a:ea typeface="Arial" panose="020B0604020202020204" pitchFamily="34" charset="0"/>
              </a:rPr>
              <a:t>Skill: </a:t>
            </a:r>
            <a:endParaRPr lang="en-US" dirty="0">
              <a:effectLst/>
              <a:ea typeface="Arial" panose="020B0604020202020204" pitchFamily="34" charset="0"/>
            </a:endParaRPr>
          </a:p>
          <a:p>
            <a:pPr marL="0" marR="0">
              <a:spcAft>
                <a:spcPts val="0"/>
              </a:spcAft>
            </a:pPr>
            <a:r>
              <a:rPr lang="en-US" sz="1200" dirty="0">
                <a:effectLst/>
                <a:ea typeface="Arial" panose="020B0604020202020204" pitchFamily="34" charset="0"/>
              </a:rPr>
              <a:t>Active listening, express ideas </a:t>
            </a:r>
          </a:p>
          <a:p>
            <a:pPr marL="0" marR="0">
              <a:spcAft>
                <a:spcPts val="0"/>
              </a:spcAft>
            </a:pPr>
            <a:r>
              <a:rPr lang="en-US" sz="1200" b="0" i="0" u="none" strike="noStrike" dirty="0">
                <a:solidFill>
                  <a:srgbClr val="000000"/>
                </a:solidFill>
                <a:effectLst/>
              </a:rPr>
              <a:t>Allow Spark to read pages 13-18 for the students or read to them.</a:t>
            </a:r>
          </a:p>
          <a:p>
            <a:pPr marL="0" marR="0">
              <a:spcAft>
                <a:spcPts val="0"/>
              </a:spcAft>
            </a:pPr>
            <a:r>
              <a:rPr lang="en-US" sz="1200" b="0" i="0" u="none" strike="noStrike" dirty="0">
                <a:effectLst/>
                <a:hlinkClick r:id="rId3" tooltip="https://www.orangefrogschools.com/elementary/ofkidsbook"/>
              </a:rPr>
              <a:t>https://www.orangefrogschools.com/elementary/ofkidsbook</a:t>
            </a:r>
            <a:endParaRPr lang="en-US" sz="1200" dirty="0">
              <a:effectLst/>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856F9C8-7AB8-4F12-AC78-F03044600AAD}" type="slidenum">
              <a:rPr lang="en-US" smtClean="0"/>
              <a:t>3</a:t>
            </a:fld>
            <a:endParaRPr lang="en-US"/>
          </a:p>
        </p:txBody>
      </p:sp>
    </p:spTree>
    <p:extLst>
      <p:ext uri="{BB962C8B-B14F-4D97-AF65-F5344CB8AC3E}">
        <p14:creationId xmlns:p14="http://schemas.microsoft.com/office/powerpoint/2010/main" val="751989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Notes: Click forward to automatically play The Orange Frog Kid’s book. Click forward once more to view the video in full screen.</a:t>
            </a:r>
          </a:p>
          <a:p>
            <a:endParaRPr lang="en-US"/>
          </a:p>
          <a:p>
            <a:endParaRPr lang="en-US" dirty="0"/>
          </a:p>
        </p:txBody>
      </p:sp>
      <p:sp>
        <p:nvSpPr>
          <p:cNvPr id="4" name="Slide Number Placeholder 3"/>
          <p:cNvSpPr>
            <a:spLocks noGrp="1"/>
          </p:cNvSpPr>
          <p:nvPr>
            <p:ph type="sldNum" sz="quarter" idx="5"/>
          </p:nvPr>
        </p:nvSpPr>
        <p:spPr/>
        <p:txBody>
          <a:bodyPr/>
          <a:lstStyle/>
          <a:p>
            <a:fld id="{90719C92-5C99-4241-9A48-3D01892D42AB}" type="slidenum">
              <a:rPr lang="en-US" smtClean="0"/>
              <a:t>5</a:t>
            </a:fld>
            <a:endParaRPr lang="en-US"/>
          </a:p>
        </p:txBody>
      </p:sp>
    </p:spTree>
    <p:extLst>
      <p:ext uri="{BB962C8B-B14F-4D97-AF65-F5344CB8AC3E}">
        <p14:creationId xmlns:p14="http://schemas.microsoft.com/office/powerpoint/2010/main" val="2122055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KEY</a:t>
            </a:r>
          </a:p>
          <a:p>
            <a:endParaRPr lang="en-US" dirty="0"/>
          </a:p>
          <a:p>
            <a:r>
              <a:rPr lang="en-US" dirty="0"/>
              <a:t>Spark: Happy, Friendly</a:t>
            </a:r>
          </a:p>
          <a:p>
            <a:r>
              <a:rPr lang="en-US" dirty="0"/>
              <a:t>Bull: Strong, Hard worker</a:t>
            </a:r>
          </a:p>
          <a:p>
            <a:r>
              <a:rPr lang="en-US" dirty="0"/>
              <a:t>Misty: Excited, Nice</a:t>
            </a:r>
          </a:p>
          <a:p>
            <a:r>
              <a:rPr lang="en-US" dirty="0"/>
              <a:t>Plop: Nervous, Lazy, Scared, Lonely</a:t>
            </a:r>
          </a:p>
        </p:txBody>
      </p:sp>
      <p:sp>
        <p:nvSpPr>
          <p:cNvPr id="4" name="Slide Number Placeholder 3"/>
          <p:cNvSpPr>
            <a:spLocks noGrp="1"/>
          </p:cNvSpPr>
          <p:nvPr>
            <p:ph type="sldNum" sz="quarter" idx="5"/>
          </p:nvPr>
        </p:nvSpPr>
        <p:spPr/>
        <p:txBody>
          <a:bodyPr/>
          <a:lstStyle/>
          <a:p>
            <a:fld id="{0856F9C8-7AB8-4F12-AC78-F03044600AAD}" type="slidenum">
              <a:rPr lang="en-US" smtClean="0"/>
              <a:t>8</a:t>
            </a:fld>
            <a:endParaRPr lang="en-US"/>
          </a:p>
        </p:txBody>
      </p:sp>
    </p:spTree>
    <p:extLst>
      <p:ext uri="{BB962C8B-B14F-4D97-AF65-F5344CB8AC3E}">
        <p14:creationId xmlns:p14="http://schemas.microsoft.com/office/powerpoint/2010/main" val="19917488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5F9AE94A-66EE-4544-82D0-77C07FE343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20947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830940C9-6320-4DDC-85BB-BEE3AAC833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320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0A3A59-BBF6-A848-9149-69D16EF7D1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Footer Placeholder 4">
            <a:extLst>
              <a:ext uri="{FF2B5EF4-FFF2-40B4-BE49-F238E27FC236}">
                <a16:creationId xmlns:a16="http://schemas.microsoft.com/office/drawing/2014/main" id="{05E7A41D-5F1F-654E-BCF5-D4CE224917C6}"/>
              </a:ext>
            </a:extLst>
          </p:cNvPr>
          <p:cNvSpPr txBox="1">
            <a:spLocks/>
          </p:cNvSpPr>
          <p:nvPr userDrawn="1"/>
        </p:nvSpPr>
        <p:spPr>
          <a:xfrm>
            <a:off x="1163058" y="6559321"/>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2967889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A08E7D-915A-A64A-81BF-094207341B87}"/>
              </a:ext>
            </a:extLst>
          </p:cNvPr>
          <p:cNvPicPr>
            <a:picLocks noChangeAspect="1"/>
          </p:cNvPicPr>
          <p:nvPr userDrawn="1"/>
        </p:nvPicPr>
        <p:blipFill rotWithShape="1">
          <a:blip r:embed="rId2"/>
          <a:srcRect/>
          <a:stretch/>
        </p:blipFill>
        <p:spPr>
          <a:xfrm>
            <a:off x="0" y="-1"/>
            <a:ext cx="12192000" cy="6866021"/>
          </a:xfrm>
          <a:prstGeom prst="rect">
            <a:avLst/>
          </a:prstGeom>
        </p:spPr>
      </p:pic>
      <p:sp>
        <p:nvSpPr>
          <p:cNvPr id="4" name="Footer Placeholder 4">
            <a:extLst>
              <a:ext uri="{FF2B5EF4-FFF2-40B4-BE49-F238E27FC236}">
                <a16:creationId xmlns:a16="http://schemas.microsoft.com/office/drawing/2014/main" id="{05E7A41D-5F1F-654E-BCF5-D4CE224917C6}"/>
              </a:ext>
            </a:extLst>
          </p:cNvPr>
          <p:cNvSpPr txBox="1">
            <a:spLocks/>
          </p:cNvSpPr>
          <p:nvPr userDrawn="1"/>
        </p:nvSpPr>
        <p:spPr>
          <a:xfrm>
            <a:off x="1163058" y="6559321"/>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2096406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4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929F6F-72FA-C340-93F0-BBE11C6B32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82448"/>
          </a:xfrm>
          <a:prstGeom prst="rect">
            <a:avLst/>
          </a:prstGeom>
        </p:spPr>
      </p:pic>
      <p:pic>
        <p:nvPicPr>
          <p:cNvPr id="10" name="Picture 9">
            <a:extLst>
              <a:ext uri="{FF2B5EF4-FFF2-40B4-BE49-F238E27FC236}">
                <a16:creationId xmlns:a16="http://schemas.microsoft.com/office/drawing/2014/main" id="{8E920FA4-A94A-3C4E-97C0-F647F7CE02E0}"/>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11" name="Oval 10">
            <a:extLst>
              <a:ext uri="{FF2B5EF4-FFF2-40B4-BE49-F238E27FC236}">
                <a16:creationId xmlns:a16="http://schemas.microsoft.com/office/drawing/2014/main" id="{102FDE09-FE46-1746-BA32-58A998CB1F98}"/>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4" name="Slide Number Placeholder 3">
            <a:extLst>
              <a:ext uri="{FF2B5EF4-FFF2-40B4-BE49-F238E27FC236}">
                <a16:creationId xmlns:a16="http://schemas.microsoft.com/office/drawing/2014/main" id="{C172E670-6C54-DB41-8B0C-69DF4C8BB15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9" name="Footer Placeholder 4">
            <a:extLst>
              <a:ext uri="{FF2B5EF4-FFF2-40B4-BE49-F238E27FC236}">
                <a16:creationId xmlns:a16="http://schemas.microsoft.com/office/drawing/2014/main" id="{B2CA7332-3A7B-AF4B-B382-DC5138A91983}"/>
              </a:ext>
            </a:extLst>
          </p:cNvPr>
          <p:cNvSpPr txBox="1">
            <a:spLocks/>
          </p:cNvSpPr>
          <p:nvPr userDrawn="1"/>
        </p:nvSpPr>
        <p:spPr>
          <a:xfrm>
            <a:off x="5832040" y="6573925"/>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2003179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929F6F-72FA-C340-93F0-BBE11C6B32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83" y="0"/>
            <a:ext cx="12192000" cy="6882448"/>
          </a:xfrm>
          <a:prstGeom prst="rect">
            <a:avLst/>
          </a:prstGeom>
        </p:spPr>
      </p:pic>
      <p:sp>
        <p:nvSpPr>
          <p:cNvPr id="8" name="Title 1">
            <a:extLst>
              <a:ext uri="{FF2B5EF4-FFF2-40B4-BE49-F238E27FC236}">
                <a16:creationId xmlns:a16="http://schemas.microsoft.com/office/drawing/2014/main" id="{2CFA808D-7B6F-A744-9255-4EC0D2045F68}"/>
              </a:ext>
            </a:extLst>
          </p:cNvPr>
          <p:cNvSpPr>
            <a:spLocks noGrp="1"/>
          </p:cNvSpPr>
          <p:nvPr>
            <p:ph type="title" hasCustomPrompt="1"/>
          </p:nvPr>
        </p:nvSpPr>
        <p:spPr>
          <a:xfrm>
            <a:off x="1662544" y="365125"/>
            <a:ext cx="10196947"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9" name="Content Placeholder 2">
            <a:extLst>
              <a:ext uri="{FF2B5EF4-FFF2-40B4-BE49-F238E27FC236}">
                <a16:creationId xmlns:a16="http://schemas.microsoft.com/office/drawing/2014/main" id="{FFB001B9-5983-494B-A673-6CB31871778D}"/>
              </a:ext>
            </a:extLst>
          </p:cNvPr>
          <p:cNvSpPr>
            <a:spLocks noGrp="1"/>
          </p:cNvSpPr>
          <p:nvPr>
            <p:ph idx="1"/>
          </p:nvPr>
        </p:nvSpPr>
        <p:spPr>
          <a:xfrm>
            <a:off x="1662544" y="1460817"/>
            <a:ext cx="10196947" cy="4716146"/>
          </a:xfrm>
        </p:spPr>
        <p:txBody>
          <a:bodyPr/>
          <a:lstStyle>
            <a:lvl1pPr marL="0" indent="0">
              <a:buNone/>
              <a:defRPr b="1" i="0">
                <a:solidFill>
                  <a:srgbClr val="F26C24"/>
                </a:solidFill>
                <a:latin typeface="Eras Demi ITC" panose="020B0602030504020804" pitchFamily="34" charset="77"/>
              </a:defRPr>
            </a:lvl1pPr>
          </a:lstStyle>
          <a:p>
            <a:pPr lvl="0"/>
            <a:r>
              <a:rPr lang="en-US" dirty="0"/>
              <a:t>Click to edit Master text styles</a:t>
            </a:r>
          </a:p>
        </p:txBody>
      </p:sp>
      <p:pic>
        <p:nvPicPr>
          <p:cNvPr id="15" name="Picture 14">
            <a:extLst>
              <a:ext uri="{FF2B5EF4-FFF2-40B4-BE49-F238E27FC236}">
                <a16:creationId xmlns:a16="http://schemas.microsoft.com/office/drawing/2014/main" id="{9E80CEE5-E608-794F-8C6C-26B008AFCBBA}"/>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16" name="Oval 15">
            <a:extLst>
              <a:ext uri="{FF2B5EF4-FFF2-40B4-BE49-F238E27FC236}">
                <a16:creationId xmlns:a16="http://schemas.microsoft.com/office/drawing/2014/main" id="{318520C4-CBDA-9D46-A010-26A41A28BA7B}"/>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7" name="Text Placeholder 8">
            <a:extLst>
              <a:ext uri="{FF2B5EF4-FFF2-40B4-BE49-F238E27FC236}">
                <a16:creationId xmlns:a16="http://schemas.microsoft.com/office/drawing/2014/main" id="{C2451550-FFBA-2E40-A784-147AACC2964A}"/>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Slide Number Placeholder 3">
            <a:extLst>
              <a:ext uri="{FF2B5EF4-FFF2-40B4-BE49-F238E27FC236}">
                <a16:creationId xmlns:a16="http://schemas.microsoft.com/office/drawing/2014/main" id="{5AC23F19-9DFA-4D42-8446-BBFC998C5DA0}"/>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12" name="Footer Placeholder 4">
            <a:extLst>
              <a:ext uri="{FF2B5EF4-FFF2-40B4-BE49-F238E27FC236}">
                <a16:creationId xmlns:a16="http://schemas.microsoft.com/office/drawing/2014/main" id="{3E4EABD5-343D-F443-9B37-4AA74C9AEEDD}"/>
              </a:ext>
            </a:extLst>
          </p:cNvPr>
          <p:cNvSpPr txBox="1">
            <a:spLocks/>
          </p:cNvSpPr>
          <p:nvPr userDrawn="1"/>
        </p:nvSpPr>
        <p:spPr>
          <a:xfrm>
            <a:off x="5832040" y="6573925"/>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593600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8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929F6F-72FA-C340-93F0-BBE11C6B32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82448"/>
          </a:xfrm>
          <a:prstGeom prst="rect">
            <a:avLst/>
          </a:prstGeom>
        </p:spPr>
      </p:pic>
      <p:pic>
        <p:nvPicPr>
          <p:cNvPr id="10" name="Picture 9">
            <a:extLst>
              <a:ext uri="{FF2B5EF4-FFF2-40B4-BE49-F238E27FC236}">
                <a16:creationId xmlns:a16="http://schemas.microsoft.com/office/drawing/2014/main" id="{8E920FA4-A94A-3C4E-97C0-F647F7CE02E0}"/>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11" name="Oval 10">
            <a:extLst>
              <a:ext uri="{FF2B5EF4-FFF2-40B4-BE49-F238E27FC236}">
                <a16:creationId xmlns:a16="http://schemas.microsoft.com/office/drawing/2014/main" id="{102FDE09-FE46-1746-BA32-58A998CB1F98}"/>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2" name="Text Placeholder 8">
            <a:extLst>
              <a:ext uri="{FF2B5EF4-FFF2-40B4-BE49-F238E27FC236}">
                <a16:creationId xmlns:a16="http://schemas.microsoft.com/office/drawing/2014/main" id="{93C7A975-A821-8646-8651-2C1F3017176E}"/>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4" name="Slide Number Placeholder 3">
            <a:extLst>
              <a:ext uri="{FF2B5EF4-FFF2-40B4-BE49-F238E27FC236}">
                <a16:creationId xmlns:a16="http://schemas.microsoft.com/office/drawing/2014/main" id="{C172E670-6C54-DB41-8B0C-69DF4C8BB15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9" name="Footer Placeholder 4">
            <a:extLst>
              <a:ext uri="{FF2B5EF4-FFF2-40B4-BE49-F238E27FC236}">
                <a16:creationId xmlns:a16="http://schemas.microsoft.com/office/drawing/2014/main" id="{B2CA7332-3A7B-AF4B-B382-DC5138A91983}"/>
              </a:ext>
            </a:extLst>
          </p:cNvPr>
          <p:cNvSpPr txBox="1">
            <a:spLocks/>
          </p:cNvSpPr>
          <p:nvPr userDrawn="1"/>
        </p:nvSpPr>
        <p:spPr>
          <a:xfrm>
            <a:off x="5832040" y="6573925"/>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2457497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0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929F6F-72FA-C340-93F0-BBE11C6B32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82448"/>
          </a:xfrm>
          <a:prstGeom prst="rect">
            <a:avLst/>
          </a:prstGeom>
        </p:spPr>
      </p:pic>
      <p:pic>
        <p:nvPicPr>
          <p:cNvPr id="10" name="Picture 9">
            <a:extLst>
              <a:ext uri="{FF2B5EF4-FFF2-40B4-BE49-F238E27FC236}">
                <a16:creationId xmlns:a16="http://schemas.microsoft.com/office/drawing/2014/main" id="{8E920FA4-A94A-3C4E-97C0-F647F7CE02E0}"/>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11" name="Oval 10">
            <a:extLst>
              <a:ext uri="{FF2B5EF4-FFF2-40B4-BE49-F238E27FC236}">
                <a16:creationId xmlns:a16="http://schemas.microsoft.com/office/drawing/2014/main" id="{102FDE09-FE46-1746-BA32-58A998CB1F98}"/>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2" name="Text Placeholder 8">
            <a:extLst>
              <a:ext uri="{FF2B5EF4-FFF2-40B4-BE49-F238E27FC236}">
                <a16:creationId xmlns:a16="http://schemas.microsoft.com/office/drawing/2014/main" id="{93C7A975-A821-8646-8651-2C1F3017176E}"/>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4" name="Slide Number Placeholder 3">
            <a:extLst>
              <a:ext uri="{FF2B5EF4-FFF2-40B4-BE49-F238E27FC236}">
                <a16:creationId xmlns:a16="http://schemas.microsoft.com/office/drawing/2014/main" id="{C172E670-6C54-DB41-8B0C-69DF4C8BB15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9" name="Footer Placeholder 4">
            <a:extLst>
              <a:ext uri="{FF2B5EF4-FFF2-40B4-BE49-F238E27FC236}">
                <a16:creationId xmlns:a16="http://schemas.microsoft.com/office/drawing/2014/main" id="{B2CA7332-3A7B-AF4B-B382-DC5138A91983}"/>
              </a:ext>
            </a:extLst>
          </p:cNvPr>
          <p:cNvSpPr txBox="1">
            <a:spLocks/>
          </p:cNvSpPr>
          <p:nvPr userDrawn="1"/>
        </p:nvSpPr>
        <p:spPr>
          <a:xfrm>
            <a:off x="5832040" y="6573925"/>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3" name="Rectangle 2">
            <a:extLst>
              <a:ext uri="{FF2B5EF4-FFF2-40B4-BE49-F238E27FC236}">
                <a16:creationId xmlns:a16="http://schemas.microsoft.com/office/drawing/2014/main" id="{34996C6C-9EC1-EE4F-9B95-0DD1B2474014}"/>
              </a:ext>
            </a:extLst>
          </p:cNvPr>
          <p:cNvSpPr/>
          <p:nvPr userDrawn="1"/>
        </p:nvSpPr>
        <p:spPr>
          <a:xfrm>
            <a:off x="0" y="0"/>
            <a:ext cx="1483112" cy="6858000"/>
          </a:xfrm>
          <a:prstGeom prst="rect">
            <a:avLst/>
          </a:prstGeom>
          <a:solidFill>
            <a:srgbClr val="3A8E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6C25"/>
              </a:solidFill>
            </a:endParaRPr>
          </a:p>
        </p:txBody>
      </p:sp>
      <p:sp>
        <p:nvSpPr>
          <p:cNvPr id="13" name="Content Placeholder 2">
            <a:extLst>
              <a:ext uri="{FF2B5EF4-FFF2-40B4-BE49-F238E27FC236}">
                <a16:creationId xmlns:a16="http://schemas.microsoft.com/office/drawing/2014/main" id="{C77EAA30-29B8-2647-9F9A-0B648C213DA9}"/>
              </a:ext>
            </a:extLst>
          </p:cNvPr>
          <p:cNvSpPr>
            <a:spLocks noGrp="1"/>
          </p:cNvSpPr>
          <p:nvPr>
            <p:ph idx="1"/>
          </p:nvPr>
        </p:nvSpPr>
        <p:spPr>
          <a:xfrm>
            <a:off x="1483112" y="1460817"/>
            <a:ext cx="10708888" cy="4716146"/>
          </a:xfrm>
        </p:spPr>
        <p:txBody>
          <a:bodyPr anchor="ctr">
            <a:normAutofit/>
          </a:bodyPr>
          <a:lstStyle>
            <a:lvl1pPr marL="0" indent="0" algn="ctr">
              <a:buNone/>
              <a:defRPr sz="9600" b="1" i="0">
                <a:solidFill>
                  <a:srgbClr val="F36C25"/>
                </a:solidFill>
                <a:latin typeface="Eras Bold ITC" panose="020B0602030504020804" pitchFamily="34" charset="77"/>
              </a:defRPr>
            </a:lvl1pPr>
          </a:lstStyle>
          <a:p>
            <a:pPr lvl="0"/>
            <a:r>
              <a:rPr lang="en-US" dirty="0"/>
              <a:t>Click to edit Master text styles</a:t>
            </a:r>
          </a:p>
        </p:txBody>
      </p:sp>
    </p:spTree>
    <p:extLst>
      <p:ext uri="{BB962C8B-B14F-4D97-AF65-F5344CB8AC3E}">
        <p14:creationId xmlns:p14="http://schemas.microsoft.com/office/powerpoint/2010/main" val="726915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7189AD-84E1-5144-9E1E-CB18D818DA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726" y="0"/>
            <a:ext cx="10034658" cy="6858000"/>
          </a:xfrm>
          <a:prstGeom prst="rect">
            <a:avLst/>
          </a:prstGeom>
        </p:spPr>
      </p:pic>
      <p:pic>
        <p:nvPicPr>
          <p:cNvPr id="12" name="Picture 11">
            <a:extLst>
              <a:ext uri="{FF2B5EF4-FFF2-40B4-BE49-F238E27FC236}">
                <a16:creationId xmlns:a16="http://schemas.microsoft.com/office/drawing/2014/main" id="{C9B722D9-E405-B944-A7C6-FF8FEEC8A9D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401300" y="0"/>
            <a:ext cx="1790699" cy="6858000"/>
          </a:xfrm>
          <a:prstGeom prst="rect">
            <a:avLst/>
          </a:prstGeom>
        </p:spPr>
      </p:pic>
      <p:pic>
        <p:nvPicPr>
          <p:cNvPr id="7" name="Picture 6">
            <a:extLst>
              <a:ext uri="{FF2B5EF4-FFF2-40B4-BE49-F238E27FC236}">
                <a16:creationId xmlns:a16="http://schemas.microsoft.com/office/drawing/2014/main" id="{E3EF39C0-3E11-8D4A-8235-8707A73BC996}"/>
              </a:ext>
            </a:extLst>
          </p:cNvPr>
          <p:cNvPicPr>
            <a:picLocks noChangeAspect="1"/>
          </p:cNvPicPr>
          <p:nvPr userDrawn="1"/>
        </p:nvPicPr>
        <p:blipFill>
          <a:blip r:embed="rId4"/>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FF9A3E1B-8CB1-2544-AD0E-BB27F720B908}"/>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259F9BA3-27A5-9A42-8BF1-62FE3FBA8268}"/>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Title 1">
            <a:extLst>
              <a:ext uri="{FF2B5EF4-FFF2-40B4-BE49-F238E27FC236}">
                <a16:creationId xmlns:a16="http://schemas.microsoft.com/office/drawing/2014/main" id="{70E7A78C-EA1B-4A47-A183-5084B877A925}"/>
              </a:ext>
            </a:extLst>
          </p:cNvPr>
          <p:cNvSpPr>
            <a:spLocks noGrp="1"/>
          </p:cNvSpPr>
          <p:nvPr>
            <p:ph type="title" hasCustomPrompt="1"/>
          </p:nvPr>
        </p:nvSpPr>
        <p:spPr>
          <a:xfrm>
            <a:off x="90919" y="393700"/>
            <a:ext cx="10196947"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4" name="Content Placeholder 2">
            <a:extLst>
              <a:ext uri="{FF2B5EF4-FFF2-40B4-BE49-F238E27FC236}">
                <a16:creationId xmlns:a16="http://schemas.microsoft.com/office/drawing/2014/main" id="{5EFC6DC4-9F6F-814E-8AD2-6923D1FB7C98}"/>
              </a:ext>
            </a:extLst>
          </p:cNvPr>
          <p:cNvSpPr>
            <a:spLocks noGrp="1"/>
          </p:cNvSpPr>
          <p:nvPr>
            <p:ph idx="1"/>
          </p:nvPr>
        </p:nvSpPr>
        <p:spPr>
          <a:xfrm>
            <a:off x="90919" y="1489392"/>
            <a:ext cx="10196947" cy="4716146"/>
          </a:xfrm>
        </p:spPr>
        <p:txBody>
          <a:bodyPr/>
          <a:lstStyle>
            <a:lvl1pPr marL="0" indent="0">
              <a:buNone/>
              <a:defRPr b="1" i="0">
                <a:solidFill>
                  <a:srgbClr val="F26C24"/>
                </a:solidFill>
                <a:latin typeface="Eras Demi ITC" panose="020B0602030504020804" pitchFamily="34" charset="77"/>
              </a:defRPr>
            </a:lvl1pPr>
          </a:lstStyle>
          <a:p>
            <a:pPr lvl="0"/>
            <a:r>
              <a:rPr lang="en-US" dirty="0"/>
              <a:t>Click to edit Master text styles</a:t>
            </a:r>
          </a:p>
        </p:txBody>
      </p:sp>
      <p:sp>
        <p:nvSpPr>
          <p:cNvPr id="22" name="Slide Number Placeholder 3">
            <a:extLst>
              <a:ext uri="{FF2B5EF4-FFF2-40B4-BE49-F238E27FC236}">
                <a16:creationId xmlns:a16="http://schemas.microsoft.com/office/drawing/2014/main" id="{D6E940AF-48C6-6149-9D09-D91784FE4E0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15" name="Footer Placeholder 4">
            <a:extLst>
              <a:ext uri="{FF2B5EF4-FFF2-40B4-BE49-F238E27FC236}">
                <a16:creationId xmlns:a16="http://schemas.microsoft.com/office/drawing/2014/main" id="{8A73B0D5-50CE-7246-B36F-E65502778E36}"/>
              </a:ext>
            </a:extLst>
          </p:cNvPr>
          <p:cNvSpPr txBox="1">
            <a:spLocks/>
          </p:cNvSpPr>
          <p:nvPr userDrawn="1"/>
        </p:nvSpPr>
        <p:spPr>
          <a:xfrm>
            <a:off x="4235248" y="6560070"/>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1910542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7189AD-84E1-5144-9E1E-CB18D818DA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726" y="0"/>
            <a:ext cx="10034658" cy="6858000"/>
          </a:xfrm>
          <a:prstGeom prst="rect">
            <a:avLst/>
          </a:prstGeom>
        </p:spPr>
      </p:pic>
      <p:pic>
        <p:nvPicPr>
          <p:cNvPr id="12" name="Picture 11">
            <a:extLst>
              <a:ext uri="{FF2B5EF4-FFF2-40B4-BE49-F238E27FC236}">
                <a16:creationId xmlns:a16="http://schemas.microsoft.com/office/drawing/2014/main" id="{C9B722D9-E405-B944-A7C6-FF8FEEC8A9D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401300" y="0"/>
            <a:ext cx="1790699" cy="6858000"/>
          </a:xfrm>
          <a:prstGeom prst="rect">
            <a:avLst/>
          </a:prstGeom>
        </p:spPr>
      </p:pic>
      <p:pic>
        <p:nvPicPr>
          <p:cNvPr id="7" name="Picture 6">
            <a:extLst>
              <a:ext uri="{FF2B5EF4-FFF2-40B4-BE49-F238E27FC236}">
                <a16:creationId xmlns:a16="http://schemas.microsoft.com/office/drawing/2014/main" id="{E3EF39C0-3E11-8D4A-8235-8707A73BC996}"/>
              </a:ext>
            </a:extLst>
          </p:cNvPr>
          <p:cNvPicPr>
            <a:picLocks noChangeAspect="1"/>
          </p:cNvPicPr>
          <p:nvPr userDrawn="1"/>
        </p:nvPicPr>
        <p:blipFill>
          <a:blip r:embed="rId4"/>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FF9A3E1B-8CB1-2544-AD0E-BB27F720B908}"/>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259F9BA3-27A5-9A42-8BF1-62FE3FBA8268}"/>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Footer Placeholder 4">
            <a:extLst>
              <a:ext uri="{FF2B5EF4-FFF2-40B4-BE49-F238E27FC236}">
                <a16:creationId xmlns:a16="http://schemas.microsoft.com/office/drawing/2014/main" id="{5CDCEB5A-22D7-2040-912E-EE99BD4B2D12}"/>
              </a:ext>
            </a:extLst>
          </p:cNvPr>
          <p:cNvSpPr txBox="1">
            <a:spLocks/>
          </p:cNvSpPr>
          <p:nvPr userDrawn="1"/>
        </p:nvSpPr>
        <p:spPr>
          <a:xfrm>
            <a:off x="4235242" y="6560070"/>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4" name="Slide Number Placeholder 3">
            <a:extLst>
              <a:ext uri="{FF2B5EF4-FFF2-40B4-BE49-F238E27FC236}">
                <a16:creationId xmlns:a16="http://schemas.microsoft.com/office/drawing/2014/main" id="{FE72A05A-3285-E546-B5ED-D79D3BD73990}"/>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2401334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0C313C-32E9-7649-B607-F34BE9DDE8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726" y="0"/>
            <a:ext cx="12192000" cy="6858000"/>
          </a:xfrm>
          <a:prstGeom prst="rect">
            <a:avLst/>
          </a:prstGeom>
        </p:spPr>
      </p:pic>
      <p:pic>
        <p:nvPicPr>
          <p:cNvPr id="7" name="Picture 6">
            <a:extLst>
              <a:ext uri="{FF2B5EF4-FFF2-40B4-BE49-F238E27FC236}">
                <a16:creationId xmlns:a16="http://schemas.microsoft.com/office/drawing/2014/main" id="{9F948FC7-ED33-FE4F-AF33-39FEC17FC5B6}"/>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88761EFD-2871-D642-90CD-FF886C5BA9C3}"/>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2" name="Footer Placeholder 4">
            <a:extLst>
              <a:ext uri="{FF2B5EF4-FFF2-40B4-BE49-F238E27FC236}">
                <a16:creationId xmlns:a16="http://schemas.microsoft.com/office/drawing/2014/main" id="{6D8917EA-CC80-6847-A507-7726C453DC4B}"/>
              </a:ext>
            </a:extLst>
          </p:cNvPr>
          <p:cNvSpPr txBox="1">
            <a:spLocks/>
          </p:cNvSpPr>
          <p:nvPr userDrawn="1"/>
        </p:nvSpPr>
        <p:spPr>
          <a:xfrm>
            <a:off x="6520077"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3" name="Slide Number Placeholder 3">
            <a:extLst>
              <a:ext uri="{FF2B5EF4-FFF2-40B4-BE49-F238E27FC236}">
                <a16:creationId xmlns:a16="http://schemas.microsoft.com/office/drawing/2014/main" id="{61954C2C-ECA5-D648-B1CE-710F8A1BD661}"/>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4108506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D3EB42A7-2BF8-43B7-994C-7A1CC36713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1447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0C313C-32E9-7649-B607-F34BE9DDE8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07726" cy="6858000"/>
          </a:xfrm>
          <a:prstGeom prst="rect">
            <a:avLst/>
          </a:prstGeom>
        </p:spPr>
      </p:pic>
      <p:pic>
        <p:nvPicPr>
          <p:cNvPr id="7" name="Picture 6">
            <a:extLst>
              <a:ext uri="{FF2B5EF4-FFF2-40B4-BE49-F238E27FC236}">
                <a16:creationId xmlns:a16="http://schemas.microsoft.com/office/drawing/2014/main" id="{75917E7D-8F59-BE48-A88A-2A278169CF72}"/>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2D0E0C70-34F4-0B45-BA3A-BD6CCFE2AA5C}"/>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521746EF-F984-0B48-9077-A428A0F16945}"/>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Title 1">
            <a:extLst>
              <a:ext uri="{FF2B5EF4-FFF2-40B4-BE49-F238E27FC236}">
                <a16:creationId xmlns:a16="http://schemas.microsoft.com/office/drawing/2014/main" id="{32B353DB-BA3E-AD46-B1CE-4650505797C3}"/>
              </a:ext>
            </a:extLst>
          </p:cNvPr>
          <p:cNvSpPr>
            <a:spLocks noGrp="1"/>
          </p:cNvSpPr>
          <p:nvPr>
            <p:ph type="title" hasCustomPrompt="1"/>
          </p:nvPr>
        </p:nvSpPr>
        <p:spPr>
          <a:xfrm>
            <a:off x="3714751" y="365125"/>
            <a:ext cx="7438974"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4" name="Content Placeholder 2">
            <a:extLst>
              <a:ext uri="{FF2B5EF4-FFF2-40B4-BE49-F238E27FC236}">
                <a16:creationId xmlns:a16="http://schemas.microsoft.com/office/drawing/2014/main" id="{AF1DF49D-194E-1F4F-8810-84F49A41FE67}"/>
              </a:ext>
            </a:extLst>
          </p:cNvPr>
          <p:cNvSpPr>
            <a:spLocks noGrp="1"/>
          </p:cNvSpPr>
          <p:nvPr>
            <p:ph idx="1"/>
          </p:nvPr>
        </p:nvSpPr>
        <p:spPr>
          <a:xfrm>
            <a:off x="3714751" y="1460817"/>
            <a:ext cx="7438974" cy="4716146"/>
          </a:xfrm>
        </p:spPr>
        <p:txBody>
          <a:bodyPr/>
          <a:lstStyle>
            <a:lvl1pPr marL="0" indent="0">
              <a:buNone/>
              <a:defRPr b="1" i="0">
                <a:solidFill>
                  <a:srgbClr val="F26C24"/>
                </a:solidFill>
                <a:latin typeface="Eras Demi ITC" panose="020B0602030504020804" pitchFamily="34" charset="77"/>
              </a:defRPr>
            </a:lvl1pPr>
          </a:lstStyle>
          <a:p>
            <a:pPr lvl="0"/>
            <a:r>
              <a:rPr lang="en-US"/>
              <a:t>Click to edit Master text styles</a:t>
            </a:r>
          </a:p>
        </p:txBody>
      </p:sp>
      <p:sp>
        <p:nvSpPr>
          <p:cNvPr id="17" name="Footer Placeholder 4">
            <a:extLst>
              <a:ext uri="{FF2B5EF4-FFF2-40B4-BE49-F238E27FC236}">
                <a16:creationId xmlns:a16="http://schemas.microsoft.com/office/drawing/2014/main" id="{FE5E9152-BD43-7846-B8FA-A5B65107CC5C}"/>
              </a:ext>
            </a:extLst>
          </p:cNvPr>
          <p:cNvSpPr txBox="1">
            <a:spLocks/>
          </p:cNvSpPr>
          <p:nvPr userDrawn="1"/>
        </p:nvSpPr>
        <p:spPr>
          <a:xfrm>
            <a:off x="6520077"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8" name="Slide Number Placeholder 3">
            <a:extLst>
              <a:ext uri="{FF2B5EF4-FFF2-40B4-BE49-F238E27FC236}">
                <a16:creationId xmlns:a16="http://schemas.microsoft.com/office/drawing/2014/main" id="{0EBA4536-569D-1D41-9253-025E71D2391A}"/>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2336793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0C313C-32E9-7649-B607-F34BE9DDE8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726" y="0"/>
            <a:ext cx="12192000" cy="6858000"/>
          </a:xfrm>
          <a:prstGeom prst="rect">
            <a:avLst/>
          </a:prstGeom>
        </p:spPr>
      </p:pic>
      <p:pic>
        <p:nvPicPr>
          <p:cNvPr id="7" name="Picture 6">
            <a:extLst>
              <a:ext uri="{FF2B5EF4-FFF2-40B4-BE49-F238E27FC236}">
                <a16:creationId xmlns:a16="http://schemas.microsoft.com/office/drawing/2014/main" id="{9F948FC7-ED33-FE4F-AF33-39FEC17FC5B6}"/>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88761EFD-2871-D642-90CD-FF886C5BA9C3}"/>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1F9CDFA6-D39E-ED4D-8732-DC9746A52B02}"/>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6D8917EA-CC80-6847-A507-7726C453DC4B}"/>
              </a:ext>
            </a:extLst>
          </p:cNvPr>
          <p:cNvSpPr txBox="1">
            <a:spLocks/>
          </p:cNvSpPr>
          <p:nvPr userDrawn="1"/>
        </p:nvSpPr>
        <p:spPr>
          <a:xfrm>
            <a:off x="6520077"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3" name="Slide Number Placeholder 3">
            <a:extLst>
              <a:ext uri="{FF2B5EF4-FFF2-40B4-BE49-F238E27FC236}">
                <a16:creationId xmlns:a16="http://schemas.microsoft.com/office/drawing/2014/main" id="{61954C2C-ECA5-D648-B1CE-710F8A1BD661}"/>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1783502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2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A967AA-15D4-2143-9D5D-4DEF32B14B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83F7428-86D8-FB44-BEDF-674FE68CF957}"/>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7C158862-5877-C847-A447-B285E9022E41}"/>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2" name="Footer Placeholder 4">
            <a:extLst>
              <a:ext uri="{FF2B5EF4-FFF2-40B4-BE49-F238E27FC236}">
                <a16:creationId xmlns:a16="http://schemas.microsoft.com/office/drawing/2014/main" id="{95B06711-8F3B-3E47-99C2-7B2438339A64}"/>
              </a:ext>
            </a:extLst>
          </p:cNvPr>
          <p:cNvSpPr txBox="1">
            <a:spLocks/>
          </p:cNvSpPr>
          <p:nvPr userDrawn="1"/>
        </p:nvSpPr>
        <p:spPr>
          <a:xfrm>
            <a:off x="7023659"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3" name="Slide Number Placeholder 3">
            <a:extLst>
              <a:ext uri="{FF2B5EF4-FFF2-40B4-BE49-F238E27FC236}">
                <a16:creationId xmlns:a16="http://schemas.microsoft.com/office/drawing/2014/main" id="{04C6B411-BE29-B54D-B83F-2FA24BF2FD17}"/>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1664976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A967AA-15D4-2143-9D5D-4DEF32B14B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6C1E4E5-1458-D14C-9821-5E4744C4A581}"/>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F6D14F68-2B56-0145-AAAB-CB364A8E2E8E}"/>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B563E64D-1A73-0144-B202-F3D9BAFBAE1D}"/>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4" name="Title 1">
            <a:extLst>
              <a:ext uri="{FF2B5EF4-FFF2-40B4-BE49-F238E27FC236}">
                <a16:creationId xmlns:a16="http://schemas.microsoft.com/office/drawing/2014/main" id="{4C1CF117-C221-2547-8C19-99E06475B079}"/>
              </a:ext>
            </a:extLst>
          </p:cNvPr>
          <p:cNvSpPr>
            <a:spLocks noGrp="1"/>
          </p:cNvSpPr>
          <p:nvPr>
            <p:ph type="title" hasCustomPrompt="1"/>
          </p:nvPr>
        </p:nvSpPr>
        <p:spPr>
          <a:xfrm>
            <a:off x="4438185" y="365125"/>
            <a:ext cx="6715540"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5" name="Content Placeholder 2">
            <a:extLst>
              <a:ext uri="{FF2B5EF4-FFF2-40B4-BE49-F238E27FC236}">
                <a16:creationId xmlns:a16="http://schemas.microsoft.com/office/drawing/2014/main" id="{E44DAB87-4D52-934E-B841-3DCA786A51FD}"/>
              </a:ext>
            </a:extLst>
          </p:cNvPr>
          <p:cNvSpPr>
            <a:spLocks noGrp="1"/>
          </p:cNvSpPr>
          <p:nvPr>
            <p:ph idx="1"/>
          </p:nvPr>
        </p:nvSpPr>
        <p:spPr>
          <a:xfrm>
            <a:off x="4438185" y="1460817"/>
            <a:ext cx="7349004" cy="4716146"/>
          </a:xfrm>
        </p:spPr>
        <p:txBody>
          <a:bodyPr/>
          <a:lstStyle>
            <a:lvl1pPr marL="0" indent="0">
              <a:buNone/>
              <a:defRPr b="1" i="0">
                <a:solidFill>
                  <a:srgbClr val="F26C24"/>
                </a:solidFill>
                <a:latin typeface="Eras Demi ITC" panose="020B0602030504020804" pitchFamily="34" charset="77"/>
              </a:defRPr>
            </a:lvl1pPr>
          </a:lstStyle>
          <a:p>
            <a:pPr lvl="0"/>
            <a:r>
              <a:rPr lang="en-US" dirty="0"/>
              <a:t>Click to edit Master text styles</a:t>
            </a:r>
          </a:p>
        </p:txBody>
      </p:sp>
      <p:sp>
        <p:nvSpPr>
          <p:cNvPr id="13" name="Footer Placeholder 4">
            <a:extLst>
              <a:ext uri="{FF2B5EF4-FFF2-40B4-BE49-F238E27FC236}">
                <a16:creationId xmlns:a16="http://schemas.microsoft.com/office/drawing/2014/main" id="{D7AAD4A3-ABCB-6F48-A390-F66BABA97C35}"/>
              </a:ext>
            </a:extLst>
          </p:cNvPr>
          <p:cNvSpPr txBox="1">
            <a:spLocks/>
          </p:cNvSpPr>
          <p:nvPr userDrawn="1"/>
        </p:nvSpPr>
        <p:spPr>
          <a:xfrm>
            <a:off x="7023659"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6" name="Slide Number Placeholder 3">
            <a:extLst>
              <a:ext uri="{FF2B5EF4-FFF2-40B4-BE49-F238E27FC236}">
                <a16:creationId xmlns:a16="http://schemas.microsoft.com/office/drawing/2014/main" id="{A9263EA6-4427-EC4E-AA6E-8386EEC620A9}"/>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2183009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A967AA-15D4-2143-9D5D-4DEF32B14B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83F7428-86D8-FB44-BEDF-674FE68CF957}"/>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7C158862-5877-C847-A447-B285E9022E41}"/>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0CD35B4C-AD54-8645-8FED-71DA011E0ABC}"/>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95B06711-8F3B-3E47-99C2-7B2438339A64}"/>
              </a:ext>
            </a:extLst>
          </p:cNvPr>
          <p:cNvSpPr txBox="1">
            <a:spLocks/>
          </p:cNvSpPr>
          <p:nvPr userDrawn="1"/>
        </p:nvSpPr>
        <p:spPr>
          <a:xfrm>
            <a:off x="7023659"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3" name="Slide Number Placeholder 3">
            <a:extLst>
              <a:ext uri="{FF2B5EF4-FFF2-40B4-BE49-F238E27FC236}">
                <a16:creationId xmlns:a16="http://schemas.microsoft.com/office/drawing/2014/main" id="{04C6B411-BE29-B54D-B83F-2FA24BF2FD17}"/>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1633339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3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894620-1621-5C4B-8F1A-9BFF9253FA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90B71AB-9D28-D049-BD9A-BDAADD3A2F59}"/>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04F79448-C4E2-8240-B426-5220127E86BC}"/>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2" name="Footer Placeholder 4">
            <a:extLst>
              <a:ext uri="{FF2B5EF4-FFF2-40B4-BE49-F238E27FC236}">
                <a16:creationId xmlns:a16="http://schemas.microsoft.com/office/drawing/2014/main" id="{FC460CA2-D700-AE42-809D-E3EB892F9DCB}"/>
              </a:ext>
            </a:extLst>
          </p:cNvPr>
          <p:cNvSpPr txBox="1">
            <a:spLocks/>
          </p:cNvSpPr>
          <p:nvPr userDrawn="1"/>
        </p:nvSpPr>
        <p:spPr>
          <a:xfrm>
            <a:off x="3167275"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3" name="Slide Number Placeholder 3">
            <a:extLst>
              <a:ext uri="{FF2B5EF4-FFF2-40B4-BE49-F238E27FC236}">
                <a16:creationId xmlns:a16="http://schemas.microsoft.com/office/drawing/2014/main" id="{9D5E801E-1E26-3A48-A991-47836C95845D}"/>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2520088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894620-1621-5C4B-8F1A-9BFF9253FA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585425A-6B12-B74C-89AD-7AD244E2E307}"/>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18BE1467-2761-F34D-8D95-9506960ED867}"/>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2383FCF0-E323-C344-A59F-3E59E29BFECE}"/>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Title 1">
            <a:extLst>
              <a:ext uri="{FF2B5EF4-FFF2-40B4-BE49-F238E27FC236}">
                <a16:creationId xmlns:a16="http://schemas.microsoft.com/office/drawing/2014/main" id="{C3805AE4-BA48-AE48-A405-563415C83003}"/>
              </a:ext>
            </a:extLst>
          </p:cNvPr>
          <p:cNvSpPr>
            <a:spLocks noGrp="1"/>
          </p:cNvSpPr>
          <p:nvPr>
            <p:ph type="title" hasCustomPrompt="1"/>
          </p:nvPr>
        </p:nvSpPr>
        <p:spPr>
          <a:xfrm>
            <a:off x="602166" y="3051492"/>
            <a:ext cx="6715540" cy="755015"/>
          </a:xfrm>
        </p:spPr>
        <p:txBody>
          <a:bodyPr>
            <a:noAutofit/>
          </a:bodyPr>
          <a:lstStyle>
            <a:lvl1pPr>
              <a:defRPr sz="9600" b="1" i="0">
                <a:solidFill>
                  <a:srgbClr val="F26C26"/>
                </a:solidFill>
                <a:latin typeface="Eras Bold ITC" panose="020B0602030504020804" pitchFamily="34" charset="77"/>
              </a:defRPr>
            </a:lvl1pPr>
          </a:lstStyle>
          <a:p>
            <a:r>
              <a:rPr lang="en-US" dirty="0"/>
              <a:t>Click to edit Master title style </a:t>
            </a:r>
          </a:p>
        </p:txBody>
      </p:sp>
      <p:sp>
        <p:nvSpPr>
          <p:cNvPr id="15" name="Footer Placeholder 4">
            <a:extLst>
              <a:ext uri="{FF2B5EF4-FFF2-40B4-BE49-F238E27FC236}">
                <a16:creationId xmlns:a16="http://schemas.microsoft.com/office/drawing/2014/main" id="{5FD844E3-06A1-714B-83A7-D001D44557E7}"/>
              </a:ext>
            </a:extLst>
          </p:cNvPr>
          <p:cNvSpPr txBox="1">
            <a:spLocks/>
          </p:cNvSpPr>
          <p:nvPr userDrawn="1"/>
        </p:nvSpPr>
        <p:spPr>
          <a:xfrm>
            <a:off x="3167275"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6" name="Slide Number Placeholder 3">
            <a:extLst>
              <a:ext uri="{FF2B5EF4-FFF2-40B4-BE49-F238E27FC236}">
                <a16:creationId xmlns:a16="http://schemas.microsoft.com/office/drawing/2014/main" id="{AC9696D8-B1A6-B04C-B7AC-D6BC3BD95325}"/>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1023101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894620-1621-5C4B-8F1A-9BFF9253FA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585425A-6B12-B74C-89AD-7AD244E2E307}"/>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18BE1467-2761-F34D-8D95-9506960ED867}"/>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2383FCF0-E323-C344-A59F-3E59E29BFECE}"/>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Title 1">
            <a:extLst>
              <a:ext uri="{FF2B5EF4-FFF2-40B4-BE49-F238E27FC236}">
                <a16:creationId xmlns:a16="http://schemas.microsoft.com/office/drawing/2014/main" id="{C3805AE4-BA48-AE48-A405-563415C83003}"/>
              </a:ext>
            </a:extLst>
          </p:cNvPr>
          <p:cNvSpPr>
            <a:spLocks noGrp="1"/>
          </p:cNvSpPr>
          <p:nvPr>
            <p:ph type="title" hasCustomPrompt="1"/>
          </p:nvPr>
        </p:nvSpPr>
        <p:spPr>
          <a:xfrm>
            <a:off x="1182029" y="365125"/>
            <a:ext cx="6715540"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4" name="Content Placeholder 2">
            <a:extLst>
              <a:ext uri="{FF2B5EF4-FFF2-40B4-BE49-F238E27FC236}">
                <a16:creationId xmlns:a16="http://schemas.microsoft.com/office/drawing/2014/main" id="{E8A2FD32-8F57-744C-9EB2-3CF0E9DD71C4}"/>
              </a:ext>
            </a:extLst>
          </p:cNvPr>
          <p:cNvSpPr>
            <a:spLocks noGrp="1"/>
          </p:cNvSpPr>
          <p:nvPr>
            <p:ph idx="1"/>
          </p:nvPr>
        </p:nvSpPr>
        <p:spPr>
          <a:xfrm>
            <a:off x="334537" y="1460817"/>
            <a:ext cx="8196496" cy="4716146"/>
          </a:xfrm>
        </p:spPr>
        <p:txBody>
          <a:bodyPr/>
          <a:lstStyle>
            <a:lvl1pPr marL="0" indent="0">
              <a:buNone/>
              <a:defRPr b="1" i="0">
                <a:solidFill>
                  <a:srgbClr val="F26C24"/>
                </a:solidFill>
                <a:latin typeface="Eras Demi ITC" panose="020B0602030504020804" pitchFamily="34" charset="77"/>
              </a:defRPr>
            </a:lvl1pPr>
          </a:lstStyle>
          <a:p>
            <a:pPr lvl="0"/>
            <a:r>
              <a:rPr lang="en-US"/>
              <a:t>Click to edit Master text styles</a:t>
            </a:r>
          </a:p>
        </p:txBody>
      </p:sp>
      <p:sp>
        <p:nvSpPr>
          <p:cNvPr id="15" name="Footer Placeholder 4">
            <a:extLst>
              <a:ext uri="{FF2B5EF4-FFF2-40B4-BE49-F238E27FC236}">
                <a16:creationId xmlns:a16="http://schemas.microsoft.com/office/drawing/2014/main" id="{5FD844E3-06A1-714B-83A7-D001D44557E7}"/>
              </a:ext>
            </a:extLst>
          </p:cNvPr>
          <p:cNvSpPr txBox="1">
            <a:spLocks/>
          </p:cNvSpPr>
          <p:nvPr userDrawn="1"/>
        </p:nvSpPr>
        <p:spPr>
          <a:xfrm>
            <a:off x="3167275"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6" name="Slide Number Placeholder 3">
            <a:extLst>
              <a:ext uri="{FF2B5EF4-FFF2-40B4-BE49-F238E27FC236}">
                <a16:creationId xmlns:a16="http://schemas.microsoft.com/office/drawing/2014/main" id="{AC9696D8-B1A6-B04C-B7AC-D6BC3BD95325}"/>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1495833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894620-1621-5C4B-8F1A-9BFF9253FA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90B71AB-9D28-D049-BD9A-BDAADD3A2F59}"/>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04F79448-C4E2-8240-B426-5220127E86BC}"/>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85BBFD45-1E45-1C4B-A791-2D02D5D03A80}"/>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FC460CA2-D700-AE42-809D-E3EB892F9DCB}"/>
              </a:ext>
            </a:extLst>
          </p:cNvPr>
          <p:cNvSpPr txBox="1">
            <a:spLocks/>
          </p:cNvSpPr>
          <p:nvPr userDrawn="1"/>
        </p:nvSpPr>
        <p:spPr>
          <a:xfrm>
            <a:off x="3167275"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3" name="Slide Number Placeholder 3">
            <a:extLst>
              <a:ext uri="{FF2B5EF4-FFF2-40B4-BE49-F238E27FC236}">
                <a16:creationId xmlns:a16="http://schemas.microsoft.com/office/drawing/2014/main" id="{9D5E801E-1E26-3A48-A991-47836C95845D}"/>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10" name="Text Placeholder 3">
            <a:extLst>
              <a:ext uri="{FF2B5EF4-FFF2-40B4-BE49-F238E27FC236}">
                <a16:creationId xmlns:a16="http://schemas.microsoft.com/office/drawing/2014/main" id="{0695747E-67A6-2E4A-B1CD-EDE0B2B701E6}"/>
              </a:ext>
            </a:extLst>
          </p:cNvPr>
          <p:cNvSpPr txBox="1">
            <a:spLocks/>
          </p:cNvSpPr>
          <p:nvPr userDrawn="1"/>
        </p:nvSpPr>
        <p:spPr>
          <a:xfrm>
            <a:off x="71312" y="1051859"/>
            <a:ext cx="7542712" cy="5373548"/>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600" b="1" dirty="0">
                <a:solidFill>
                  <a:srgbClr val="3A8E88"/>
                </a:solidFill>
                <a:latin typeface="Eras Bold ITC" panose="020B0602030504020804" pitchFamily="34" charset="77"/>
              </a:rPr>
              <a:t>DEBRIEF</a:t>
            </a:r>
          </a:p>
        </p:txBody>
      </p:sp>
    </p:spTree>
    <p:extLst>
      <p:ext uri="{BB962C8B-B14F-4D97-AF65-F5344CB8AC3E}">
        <p14:creationId xmlns:p14="http://schemas.microsoft.com/office/powerpoint/2010/main" val="37330604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894620-1621-5C4B-8F1A-9BFF9253FA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90B71AB-9D28-D049-BD9A-BDAADD3A2F59}"/>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04F79448-C4E2-8240-B426-5220127E86BC}"/>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85BBFD45-1E45-1C4B-A791-2D02D5D03A80}"/>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FC460CA2-D700-AE42-809D-E3EB892F9DCB}"/>
              </a:ext>
            </a:extLst>
          </p:cNvPr>
          <p:cNvSpPr txBox="1">
            <a:spLocks/>
          </p:cNvSpPr>
          <p:nvPr userDrawn="1"/>
        </p:nvSpPr>
        <p:spPr>
          <a:xfrm>
            <a:off x="3167275"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3" name="Slide Number Placeholder 3">
            <a:extLst>
              <a:ext uri="{FF2B5EF4-FFF2-40B4-BE49-F238E27FC236}">
                <a16:creationId xmlns:a16="http://schemas.microsoft.com/office/drawing/2014/main" id="{9D5E801E-1E26-3A48-A991-47836C95845D}"/>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2345036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94B8651E-7BCB-46C4-B594-F8CEACEAC7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49216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66263E-57C5-5341-AA90-EAC1973A72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0" y="0"/>
            <a:ext cx="12192000" cy="6858000"/>
          </a:xfrm>
          <a:prstGeom prst="rect">
            <a:avLst/>
          </a:prstGeom>
        </p:spPr>
      </p:pic>
      <p:pic>
        <p:nvPicPr>
          <p:cNvPr id="14" name="Picture 13">
            <a:extLst>
              <a:ext uri="{FF2B5EF4-FFF2-40B4-BE49-F238E27FC236}">
                <a16:creationId xmlns:a16="http://schemas.microsoft.com/office/drawing/2014/main" id="{8CBB72DC-668B-E948-B82B-9670A899D87B}"/>
              </a:ext>
            </a:extLst>
          </p:cNvPr>
          <p:cNvPicPr>
            <a:picLocks noChangeAspect="1"/>
          </p:cNvPicPr>
          <p:nvPr userDrawn="1"/>
        </p:nvPicPr>
        <p:blipFill>
          <a:blip r:embed="rId3"/>
          <a:stretch>
            <a:fillRect/>
          </a:stretch>
        </p:blipFill>
        <p:spPr>
          <a:xfrm>
            <a:off x="5896362" y="-3203"/>
            <a:ext cx="6302128" cy="6860020"/>
          </a:xfrm>
          <a:prstGeom prst="rect">
            <a:avLst/>
          </a:prstGeom>
        </p:spPr>
      </p:pic>
      <p:pic>
        <p:nvPicPr>
          <p:cNvPr id="5" name="Picture 4">
            <a:extLst>
              <a:ext uri="{FF2B5EF4-FFF2-40B4-BE49-F238E27FC236}">
                <a16:creationId xmlns:a16="http://schemas.microsoft.com/office/drawing/2014/main" id="{7D94C499-8114-D64E-B111-45487E3F7335}"/>
              </a:ext>
            </a:extLst>
          </p:cNvPr>
          <p:cNvPicPr>
            <a:picLocks noChangeAspect="1"/>
          </p:cNvPicPr>
          <p:nvPr userDrawn="1"/>
        </p:nvPicPr>
        <p:blipFill>
          <a:blip r:embed="rId4"/>
          <a:stretch>
            <a:fillRect/>
          </a:stretch>
        </p:blipFill>
        <p:spPr>
          <a:xfrm rot="413662">
            <a:off x="11071563" y="-518703"/>
            <a:ext cx="1396097" cy="1337926"/>
          </a:xfrm>
          <a:prstGeom prst="ellipse">
            <a:avLst/>
          </a:prstGeom>
        </p:spPr>
      </p:pic>
      <p:sp>
        <p:nvSpPr>
          <p:cNvPr id="6" name="Oval 5">
            <a:extLst>
              <a:ext uri="{FF2B5EF4-FFF2-40B4-BE49-F238E27FC236}">
                <a16:creationId xmlns:a16="http://schemas.microsoft.com/office/drawing/2014/main" id="{C4882FE9-D5A4-3D47-9AB0-342B15ED0A83}"/>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0" name="Slide Number Placeholder 3">
            <a:extLst>
              <a:ext uri="{FF2B5EF4-FFF2-40B4-BE49-F238E27FC236}">
                <a16:creationId xmlns:a16="http://schemas.microsoft.com/office/drawing/2014/main" id="{2B193838-C485-464B-8181-C1210D73E1D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13" name="Footer Placeholder 4">
            <a:extLst>
              <a:ext uri="{FF2B5EF4-FFF2-40B4-BE49-F238E27FC236}">
                <a16:creationId xmlns:a16="http://schemas.microsoft.com/office/drawing/2014/main" id="{29C31AE8-0DFD-754E-85F9-F8259F3B46A9}"/>
              </a:ext>
            </a:extLst>
          </p:cNvPr>
          <p:cNvSpPr txBox="1">
            <a:spLocks/>
          </p:cNvSpPr>
          <p:nvPr userDrawn="1"/>
        </p:nvSpPr>
        <p:spPr>
          <a:xfrm>
            <a:off x="8110341"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831513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66263E-57C5-5341-AA90-EAC1973A72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0" y="0"/>
            <a:ext cx="12192000" cy="6858000"/>
          </a:xfrm>
          <a:prstGeom prst="rect">
            <a:avLst/>
          </a:prstGeom>
        </p:spPr>
      </p:pic>
      <p:pic>
        <p:nvPicPr>
          <p:cNvPr id="14" name="Picture 13">
            <a:extLst>
              <a:ext uri="{FF2B5EF4-FFF2-40B4-BE49-F238E27FC236}">
                <a16:creationId xmlns:a16="http://schemas.microsoft.com/office/drawing/2014/main" id="{8CBB72DC-668B-E948-B82B-9670A899D87B}"/>
              </a:ext>
            </a:extLst>
          </p:cNvPr>
          <p:cNvPicPr>
            <a:picLocks noChangeAspect="1"/>
          </p:cNvPicPr>
          <p:nvPr userDrawn="1"/>
        </p:nvPicPr>
        <p:blipFill>
          <a:blip r:embed="rId3"/>
          <a:stretch>
            <a:fillRect/>
          </a:stretch>
        </p:blipFill>
        <p:spPr>
          <a:xfrm>
            <a:off x="5896362" y="-3203"/>
            <a:ext cx="6302128" cy="6860020"/>
          </a:xfrm>
          <a:prstGeom prst="rect">
            <a:avLst/>
          </a:prstGeom>
        </p:spPr>
      </p:pic>
      <p:pic>
        <p:nvPicPr>
          <p:cNvPr id="5" name="Picture 4">
            <a:extLst>
              <a:ext uri="{FF2B5EF4-FFF2-40B4-BE49-F238E27FC236}">
                <a16:creationId xmlns:a16="http://schemas.microsoft.com/office/drawing/2014/main" id="{7D94C499-8114-D64E-B111-45487E3F7335}"/>
              </a:ext>
            </a:extLst>
          </p:cNvPr>
          <p:cNvPicPr>
            <a:picLocks noChangeAspect="1"/>
          </p:cNvPicPr>
          <p:nvPr userDrawn="1"/>
        </p:nvPicPr>
        <p:blipFill>
          <a:blip r:embed="rId4"/>
          <a:stretch>
            <a:fillRect/>
          </a:stretch>
        </p:blipFill>
        <p:spPr>
          <a:xfrm rot="413662">
            <a:off x="11071563" y="-518703"/>
            <a:ext cx="1396097" cy="1337926"/>
          </a:xfrm>
          <a:prstGeom prst="ellipse">
            <a:avLst/>
          </a:prstGeom>
        </p:spPr>
      </p:pic>
      <p:sp>
        <p:nvSpPr>
          <p:cNvPr id="6" name="Oval 5">
            <a:extLst>
              <a:ext uri="{FF2B5EF4-FFF2-40B4-BE49-F238E27FC236}">
                <a16:creationId xmlns:a16="http://schemas.microsoft.com/office/drawing/2014/main" id="{C4882FE9-D5A4-3D47-9AB0-342B15ED0A83}"/>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7" name="Text Placeholder 8">
            <a:extLst>
              <a:ext uri="{FF2B5EF4-FFF2-40B4-BE49-F238E27FC236}">
                <a16:creationId xmlns:a16="http://schemas.microsoft.com/office/drawing/2014/main" id="{6C1BD8FD-255B-8348-B878-EE8A71C664AB}"/>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0" name="Slide Number Placeholder 3">
            <a:extLst>
              <a:ext uri="{FF2B5EF4-FFF2-40B4-BE49-F238E27FC236}">
                <a16:creationId xmlns:a16="http://schemas.microsoft.com/office/drawing/2014/main" id="{2B193838-C485-464B-8181-C1210D73E1D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13" name="Footer Placeholder 4">
            <a:extLst>
              <a:ext uri="{FF2B5EF4-FFF2-40B4-BE49-F238E27FC236}">
                <a16:creationId xmlns:a16="http://schemas.microsoft.com/office/drawing/2014/main" id="{29C31AE8-0DFD-754E-85F9-F8259F3B46A9}"/>
              </a:ext>
            </a:extLst>
          </p:cNvPr>
          <p:cNvSpPr txBox="1">
            <a:spLocks/>
          </p:cNvSpPr>
          <p:nvPr userDrawn="1"/>
        </p:nvSpPr>
        <p:spPr>
          <a:xfrm>
            <a:off x="8110341"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5" name="Content Placeholder 2">
            <a:extLst>
              <a:ext uri="{FF2B5EF4-FFF2-40B4-BE49-F238E27FC236}">
                <a16:creationId xmlns:a16="http://schemas.microsoft.com/office/drawing/2014/main" id="{497948AB-73F2-504D-A01D-1A0714954646}"/>
              </a:ext>
            </a:extLst>
          </p:cNvPr>
          <p:cNvSpPr>
            <a:spLocks noGrp="1"/>
          </p:cNvSpPr>
          <p:nvPr>
            <p:ph idx="1"/>
          </p:nvPr>
        </p:nvSpPr>
        <p:spPr>
          <a:xfrm>
            <a:off x="6096000" y="1566803"/>
            <a:ext cx="6080273" cy="4716146"/>
          </a:xfrm>
        </p:spPr>
        <p:txBody>
          <a:bodyPr/>
          <a:lstStyle>
            <a:lvl1pPr marL="0" indent="0">
              <a:buNone/>
              <a:defRPr b="1" i="0">
                <a:solidFill>
                  <a:srgbClr val="F26C24"/>
                </a:solidFill>
                <a:latin typeface="Eras Demi ITC" panose="020B0602030504020804" pitchFamily="34" charset="77"/>
              </a:defRPr>
            </a:lvl1pPr>
          </a:lstStyle>
          <a:p>
            <a:pPr lvl="0"/>
            <a:r>
              <a:rPr lang="en-US"/>
              <a:t>Click to edit Master text styles</a:t>
            </a:r>
          </a:p>
        </p:txBody>
      </p:sp>
      <p:sp>
        <p:nvSpPr>
          <p:cNvPr id="11" name="Title 1">
            <a:extLst>
              <a:ext uri="{FF2B5EF4-FFF2-40B4-BE49-F238E27FC236}">
                <a16:creationId xmlns:a16="http://schemas.microsoft.com/office/drawing/2014/main" id="{A25011C9-FF96-0545-89C7-D1B2715A6B0D}"/>
              </a:ext>
            </a:extLst>
          </p:cNvPr>
          <p:cNvSpPr>
            <a:spLocks noGrp="1"/>
          </p:cNvSpPr>
          <p:nvPr>
            <p:ph type="title" hasCustomPrompt="1"/>
          </p:nvPr>
        </p:nvSpPr>
        <p:spPr>
          <a:xfrm>
            <a:off x="5910146" y="471111"/>
            <a:ext cx="5632663"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Tree>
    <p:extLst>
      <p:ext uri="{BB962C8B-B14F-4D97-AF65-F5344CB8AC3E}">
        <p14:creationId xmlns:p14="http://schemas.microsoft.com/office/powerpoint/2010/main" val="1483180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66263E-57C5-5341-AA90-EAC1973A72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0" y="0"/>
            <a:ext cx="12192000" cy="6858000"/>
          </a:xfrm>
          <a:prstGeom prst="rect">
            <a:avLst/>
          </a:prstGeom>
        </p:spPr>
      </p:pic>
      <p:pic>
        <p:nvPicPr>
          <p:cNvPr id="14" name="Picture 13">
            <a:extLst>
              <a:ext uri="{FF2B5EF4-FFF2-40B4-BE49-F238E27FC236}">
                <a16:creationId xmlns:a16="http://schemas.microsoft.com/office/drawing/2014/main" id="{8CBB72DC-668B-E948-B82B-9670A899D87B}"/>
              </a:ext>
            </a:extLst>
          </p:cNvPr>
          <p:cNvPicPr>
            <a:picLocks noChangeAspect="1"/>
          </p:cNvPicPr>
          <p:nvPr userDrawn="1"/>
        </p:nvPicPr>
        <p:blipFill>
          <a:blip r:embed="rId3"/>
          <a:stretch>
            <a:fillRect/>
          </a:stretch>
        </p:blipFill>
        <p:spPr>
          <a:xfrm>
            <a:off x="5896362" y="-3203"/>
            <a:ext cx="6302128" cy="6860020"/>
          </a:xfrm>
          <a:prstGeom prst="rect">
            <a:avLst/>
          </a:prstGeom>
        </p:spPr>
      </p:pic>
      <p:pic>
        <p:nvPicPr>
          <p:cNvPr id="5" name="Picture 4">
            <a:extLst>
              <a:ext uri="{FF2B5EF4-FFF2-40B4-BE49-F238E27FC236}">
                <a16:creationId xmlns:a16="http://schemas.microsoft.com/office/drawing/2014/main" id="{7D94C499-8114-D64E-B111-45487E3F7335}"/>
              </a:ext>
            </a:extLst>
          </p:cNvPr>
          <p:cNvPicPr>
            <a:picLocks noChangeAspect="1"/>
          </p:cNvPicPr>
          <p:nvPr userDrawn="1"/>
        </p:nvPicPr>
        <p:blipFill>
          <a:blip r:embed="rId4"/>
          <a:stretch>
            <a:fillRect/>
          </a:stretch>
        </p:blipFill>
        <p:spPr>
          <a:xfrm rot="413662">
            <a:off x="11071563" y="-518703"/>
            <a:ext cx="1396097" cy="1337926"/>
          </a:xfrm>
          <a:prstGeom prst="ellipse">
            <a:avLst/>
          </a:prstGeom>
        </p:spPr>
      </p:pic>
      <p:sp>
        <p:nvSpPr>
          <p:cNvPr id="6" name="Oval 5">
            <a:extLst>
              <a:ext uri="{FF2B5EF4-FFF2-40B4-BE49-F238E27FC236}">
                <a16:creationId xmlns:a16="http://schemas.microsoft.com/office/drawing/2014/main" id="{C4882FE9-D5A4-3D47-9AB0-342B15ED0A83}"/>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7" name="Text Placeholder 8">
            <a:extLst>
              <a:ext uri="{FF2B5EF4-FFF2-40B4-BE49-F238E27FC236}">
                <a16:creationId xmlns:a16="http://schemas.microsoft.com/office/drawing/2014/main" id="{6C1BD8FD-255B-8348-B878-EE8A71C664AB}"/>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0" name="Slide Number Placeholder 3">
            <a:extLst>
              <a:ext uri="{FF2B5EF4-FFF2-40B4-BE49-F238E27FC236}">
                <a16:creationId xmlns:a16="http://schemas.microsoft.com/office/drawing/2014/main" id="{2B193838-C485-464B-8181-C1210D73E1D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13" name="Footer Placeholder 4">
            <a:extLst>
              <a:ext uri="{FF2B5EF4-FFF2-40B4-BE49-F238E27FC236}">
                <a16:creationId xmlns:a16="http://schemas.microsoft.com/office/drawing/2014/main" id="{29C31AE8-0DFD-754E-85F9-F8259F3B46A9}"/>
              </a:ext>
            </a:extLst>
          </p:cNvPr>
          <p:cNvSpPr txBox="1">
            <a:spLocks/>
          </p:cNvSpPr>
          <p:nvPr userDrawn="1"/>
        </p:nvSpPr>
        <p:spPr>
          <a:xfrm>
            <a:off x="8110341"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32950525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9C9F6D-27E4-824C-8B18-5FD4EA30B3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AC9387CF-DB39-0941-9686-D8E674683C06}"/>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B38050F1-E846-5A42-95BC-DE79CC1C85F1}"/>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44072E92-490D-B54D-A11C-7C2B0E2E2360}"/>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Title 1">
            <a:extLst>
              <a:ext uri="{FF2B5EF4-FFF2-40B4-BE49-F238E27FC236}">
                <a16:creationId xmlns:a16="http://schemas.microsoft.com/office/drawing/2014/main" id="{C1F26F17-6A46-8B40-A610-AE91095E1BA4}"/>
              </a:ext>
            </a:extLst>
          </p:cNvPr>
          <p:cNvSpPr>
            <a:spLocks noGrp="1"/>
          </p:cNvSpPr>
          <p:nvPr>
            <p:ph type="title" hasCustomPrompt="1"/>
          </p:nvPr>
        </p:nvSpPr>
        <p:spPr>
          <a:xfrm>
            <a:off x="302076" y="471111"/>
            <a:ext cx="5793924"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3" name="Content Placeholder 2">
            <a:extLst>
              <a:ext uri="{FF2B5EF4-FFF2-40B4-BE49-F238E27FC236}">
                <a16:creationId xmlns:a16="http://schemas.microsoft.com/office/drawing/2014/main" id="{11695178-1DF7-D848-B1DF-8DA856EE6FF8}"/>
              </a:ext>
            </a:extLst>
          </p:cNvPr>
          <p:cNvSpPr>
            <a:spLocks noGrp="1"/>
          </p:cNvSpPr>
          <p:nvPr>
            <p:ph idx="1"/>
          </p:nvPr>
        </p:nvSpPr>
        <p:spPr>
          <a:xfrm>
            <a:off x="302076" y="1566803"/>
            <a:ext cx="5793925" cy="4716146"/>
          </a:xfrm>
        </p:spPr>
        <p:txBody>
          <a:bodyPr/>
          <a:lstStyle>
            <a:lvl1pPr marL="0" indent="0">
              <a:buNone/>
              <a:defRPr b="1" i="0">
                <a:solidFill>
                  <a:srgbClr val="F26C24"/>
                </a:solidFill>
                <a:latin typeface="Eras Demi ITC" panose="020B0602030504020804" pitchFamily="34" charset="77"/>
              </a:defRPr>
            </a:lvl1pPr>
          </a:lstStyle>
          <a:p>
            <a:pPr lvl="0"/>
            <a:r>
              <a:rPr lang="en-US" dirty="0"/>
              <a:t>Click to edit Master text styles</a:t>
            </a:r>
          </a:p>
        </p:txBody>
      </p:sp>
      <p:sp>
        <p:nvSpPr>
          <p:cNvPr id="15" name="Footer Placeholder 4">
            <a:extLst>
              <a:ext uri="{FF2B5EF4-FFF2-40B4-BE49-F238E27FC236}">
                <a16:creationId xmlns:a16="http://schemas.microsoft.com/office/drawing/2014/main" id="{7A05BF8C-A944-2948-BC87-74EE34770EA9}"/>
              </a:ext>
            </a:extLst>
          </p:cNvPr>
          <p:cNvSpPr txBox="1">
            <a:spLocks/>
          </p:cNvSpPr>
          <p:nvPr userDrawn="1"/>
        </p:nvSpPr>
        <p:spPr>
          <a:xfrm>
            <a:off x="2252874"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6" name="Slide Number Placeholder 3">
            <a:extLst>
              <a:ext uri="{FF2B5EF4-FFF2-40B4-BE49-F238E27FC236}">
                <a16:creationId xmlns:a16="http://schemas.microsoft.com/office/drawing/2014/main" id="{39DD63DA-63D4-F942-933E-22292786E194}"/>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16375425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9C9F6D-27E4-824C-8B18-5FD4EA30B3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D604012F-610A-EE4A-B2EA-80DC2DDB399C}"/>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EFF49E7A-6B3A-494F-85E3-A9DC9E3E41F4}"/>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37C10C04-44EC-F449-A348-9EF14C7DC389}"/>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78D7BEB3-A58C-C44D-BE44-8BC75BB011B5}"/>
              </a:ext>
            </a:extLst>
          </p:cNvPr>
          <p:cNvSpPr txBox="1">
            <a:spLocks/>
          </p:cNvSpPr>
          <p:nvPr userDrawn="1"/>
        </p:nvSpPr>
        <p:spPr>
          <a:xfrm>
            <a:off x="2252874"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3" name="Slide Number Placeholder 3">
            <a:extLst>
              <a:ext uri="{FF2B5EF4-FFF2-40B4-BE49-F238E27FC236}">
                <a16:creationId xmlns:a16="http://schemas.microsoft.com/office/drawing/2014/main" id="{50AB9870-B0AD-5048-8F92-A4ADC9D4353D}"/>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41603780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30C5A3-47B8-824E-83E9-F74FA14D9B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0950EA4-25C0-D94C-A835-E5F141B21D35}"/>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4AC046B5-1B55-294C-9222-697D5340A16F}"/>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2" name="Footer Placeholder 4">
            <a:extLst>
              <a:ext uri="{FF2B5EF4-FFF2-40B4-BE49-F238E27FC236}">
                <a16:creationId xmlns:a16="http://schemas.microsoft.com/office/drawing/2014/main" id="{9C518EB3-2EF9-9C41-8130-B903FEEF7975}"/>
              </a:ext>
            </a:extLst>
          </p:cNvPr>
          <p:cNvSpPr txBox="1">
            <a:spLocks/>
          </p:cNvSpPr>
          <p:nvPr userDrawn="1"/>
        </p:nvSpPr>
        <p:spPr>
          <a:xfrm>
            <a:off x="5155104"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Achor-ITLN 2020</a:t>
            </a:r>
          </a:p>
        </p:txBody>
      </p:sp>
      <p:sp>
        <p:nvSpPr>
          <p:cNvPr id="13" name="Slide Number Placeholder 3">
            <a:extLst>
              <a:ext uri="{FF2B5EF4-FFF2-40B4-BE49-F238E27FC236}">
                <a16:creationId xmlns:a16="http://schemas.microsoft.com/office/drawing/2014/main" id="{3F1B57D1-DF43-5942-97D2-5FC772B4D45C}"/>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3603310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30C5A3-47B8-824E-83E9-F74FA14D9B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899E862-16C0-C74A-884D-9BF85359E54E}"/>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8F80BDE2-E4CF-D34A-879B-E8321BC6536A}"/>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B2E48DAB-6222-4D45-B646-66C60D7FE5E3}"/>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Title 1">
            <a:extLst>
              <a:ext uri="{FF2B5EF4-FFF2-40B4-BE49-F238E27FC236}">
                <a16:creationId xmlns:a16="http://schemas.microsoft.com/office/drawing/2014/main" id="{7259B0C8-A5F2-4943-A1AC-1B911F9425ED}"/>
              </a:ext>
            </a:extLst>
          </p:cNvPr>
          <p:cNvSpPr>
            <a:spLocks noGrp="1"/>
          </p:cNvSpPr>
          <p:nvPr>
            <p:ph type="title" hasCustomPrompt="1"/>
          </p:nvPr>
        </p:nvSpPr>
        <p:spPr>
          <a:xfrm>
            <a:off x="446048" y="471111"/>
            <a:ext cx="11341138"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3" name="Content Placeholder 2">
            <a:extLst>
              <a:ext uri="{FF2B5EF4-FFF2-40B4-BE49-F238E27FC236}">
                <a16:creationId xmlns:a16="http://schemas.microsoft.com/office/drawing/2014/main" id="{D4D630F5-4139-4F48-A368-D9979A3C566F}"/>
              </a:ext>
            </a:extLst>
          </p:cNvPr>
          <p:cNvSpPr>
            <a:spLocks noGrp="1"/>
          </p:cNvSpPr>
          <p:nvPr>
            <p:ph idx="1"/>
          </p:nvPr>
        </p:nvSpPr>
        <p:spPr>
          <a:xfrm>
            <a:off x="446049" y="1566803"/>
            <a:ext cx="11341140" cy="4716146"/>
          </a:xfrm>
        </p:spPr>
        <p:txBody>
          <a:bodyPr/>
          <a:lstStyle>
            <a:lvl1pPr marL="0" indent="0">
              <a:buNone/>
              <a:defRPr b="1" i="0">
                <a:solidFill>
                  <a:srgbClr val="F26C24"/>
                </a:solidFill>
                <a:latin typeface="Eras Demi ITC" panose="020B0602030504020804" pitchFamily="34" charset="77"/>
              </a:defRPr>
            </a:lvl1pPr>
          </a:lstStyle>
          <a:p>
            <a:pPr lvl="0"/>
            <a:r>
              <a:rPr lang="en-US" dirty="0"/>
              <a:t>Click to edit Master text styles</a:t>
            </a:r>
          </a:p>
        </p:txBody>
      </p:sp>
      <p:sp>
        <p:nvSpPr>
          <p:cNvPr id="15" name="Footer Placeholder 4">
            <a:extLst>
              <a:ext uri="{FF2B5EF4-FFF2-40B4-BE49-F238E27FC236}">
                <a16:creationId xmlns:a16="http://schemas.microsoft.com/office/drawing/2014/main" id="{BFE0793A-9EF7-CE4D-BD6C-125C6E2D044C}"/>
              </a:ext>
            </a:extLst>
          </p:cNvPr>
          <p:cNvSpPr txBox="1">
            <a:spLocks/>
          </p:cNvSpPr>
          <p:nvPr userDrawn="1"/>
        </p:nvSpPr>
        <p:spPr>
          <a:xfrm>
            <a:off x="5155104"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Achor-ITLN 2020</a:t>
            </a:r>
          </a:p>
        </p:txBody>
      </p:sp>
      <p:sp>
        <p:nvSpPr>
          <p:cNvPr id="16" name="Slide Number Placeholder 3">
            <a:extLst>
              <a:ext uri="{FF2B5EF4-FFF2-40B4-BE49-F238E27FC236}">
                <a16:creationId xmlns:a16="http://schemas.microsoft.com/office/drawing/2014/main" id="{69F7E76F-177B-A847-B879-68A9B18BAA61}"/>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5576452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30C5A3-47B8-824E-83E9-F74FA14D9B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0950EA4-25C0-D94C-A835-E5F141B21D35}"/>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4AC046B5-1B55-294C-9222-697D5340A16F}"/>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ADE778FF-E023-C748-948B-245697CFEF93}"/>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9C518EB3-2EF9-9C41-8130-B903FEEF7975}"/>
              </a:ext>
            </a:extLst>
          </p:cNvPr>
          <p:cNvSpPr txBox="1">
            <a:spLocks/>
          </p:cNvSpPr>
          <p:nvPr userDrawn="1"/>
        </p:nvSpPr>
        <p:spPr>
          <a:xfrm>
            <a:off x="5155104"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Achor-ITLN 2020</a:t>
            </a:r>
          </a:p>
        </p:txBody>
      </p:sp>
      <p:sp>
        <p:nvSpPr>
          <p:cNvPr id="13" name="Slide Number Placeholder 3">
            <a:extLst>
              <a:ext uri="{FF2B5EF4-FFF2-40B4-BE49-F238E27FC236}">
                <a16:creationId xmlns:a16="http://schemas.microsoft.com/office/drawing/2014/main" id="{3F1B57D1-DF43-5942-97D2-5FC772B4D45C}"/>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37984640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7189AD-84E1-5144-9E1E-CB18D818DA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726" y="0"/>
            <a:ext cx="12192000" cy="6858000"/>
          </a:xfrm>
          <a:prstGeom prst="rect">
            <a:avLst/>
          </a:prstGeom>
        </p:spPr>
      </p:pic>
      <p:pic>
        <p:nvPicPr>
          <p:cNvPr id="7" name="Picture 6">
            <a:extLst>
              <a:ext uri="{FF2B5EF4-FFF2-40B4-BE49-F238E27FC236}">
                <a16:creationId xmlns:a16="http://schemas.microsoft.com/office/drawing/2014/main" id="{EF47D108-5BFE-6148-9A48-08286D9F83A8}"/>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9FFFADE0-FAEC-3846-8065-5D52BE82BCAB}"/>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9C078144-B5FE-B040-9994-B5DD471BE3E3}"/>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Title 1">
            <a:extLst>
              <a:ext uri="{FF2B5EF4-FFF2-40B4-BE49-F238E27FC236}">
                <a16:creationId xmlns:a16="http://schemas.microsoft.com/office/drawing/2014/main" id="{3B863688-5DAD-B345-8032-1A2AD3593D58}"/>
              </a:ext>
            </a:extLst>
          </p:cNvPr>
          <p:cNvSpPr>
            <a:spLocks noGrp="1"/>
          </p:cNvSpPr>
          <p:nvPr>
            <p:ph type="title" hasCustomPrompt="1"/>
          </p:nvPr>
        </p:nvSpPr>
        <p:spPr>
          <a:xfrm>
            <a:off x="446048" y="471111"/>
            <a:ext cx="10370632"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4" name="Content Placeholder 2">
            <a:extLst>
              <a:ext uri="{FF2B5EF4-FFF2-40B4-BE49-F238E27FC236}">
                <a16:creationId xmlns:a16="http://schemas.microsoft.com/office/drawing/2014/main" id="{D21E48E6-3BBD-F24D-97D7-32F49B76C20A}"/>
              </a:ext>
            </a:extLst>
          </p:cNvPr>
          <p:cNvSpPr>
            <a:spLocks noGrp="1"/>
          </p:cNvSpPr>
          <p:nvPr>
            <p:ph idx="1"/>
          </p:nvPr>
        </p:nvSpPr>
        <p:spPr>
          <a:xfrm>
            <a:off x="446049" y="1566803"/>
            <a:ext cx="10370634" cy="4716146"/>
          </a:xfrm>
        </p:spPr>
        <p:txBody>
          <a:bodyPr/>
          <a:lstStyle>
            <a:lvl1pPr marL="0" indent="0">
              <a:buNone/>
              <a:defRPr b="1" i="0">
                <a:solidFill>
                  <a:srgbClr val="F26C24"/>
                </a:solidFill>
                <a:latin typeface="Eras Demi ITC" panose="020B0602030504020804" pitchFamily="34" charset="77"/>
              </a:defRPr>
            </a:lvl1pPr>
          </a:lstStyle>
          <a:p>
            <a:pPr lvl="0"/>
            <a:r>
              <a:rPr lang="en-US"/>
              <a:t>Click to edit Master text styles</a:t>
            </a:r>
          </a:p>
        </p:txBody>
      </p:sp>
      <p:sp>
        <p:nvSpPr>
          <p:cNvPr id="15" name="Footer Placeholder 4">
            <a:extLst>
              <a:ext uri="{FF2B5EF4-FFF2-40B4-BE49-F238E27FC236}">
                <a16:creationId xmlns:a16="http://schemas.microsoft.com/office/drawing/2014/main" id="{F982AF0C-88E3-AC45-B9B6-852B08AAA6ED}"/>
              </a:ext>
            </a:extLst>
          </p:cNvPr>
          <p:cNvSpPr txBox="1">
            <a:spLocks/>
          </p:cNvSpPr>
          <p:nvPr userDrawn="1"/>
        </p:nvSpPr>
        <p:spPr>
          <a:xfrm>
            <a:off x="4678024"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16" name="Slide Number Placeholder 3">
            <a:extLst>
              <a:ext uri="{FF2B5EF4-FFF2-40B4-BE49-F238E27FC236}">
                <a16:creationId xmlns:a16="http://schemas.microsoft.com/office/drawing/2014/main" id="{A20DB3CC-A69B-D349-91DB-E8FB1D6E6014}"/>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3140460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7189AD-84E1-5144-9E1E-CB18D818DA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726" y="0"/>
            <a:ext cx="12192000" cy="6858000"/>
          </a:xfrm>
          <a:prstGeom prst="rect">
            <a:avLst/>
          </a:prstGeom>
        </p:spPr>
      </p:pic>
      <p:pic>
        <p:nvPicPr>
          <p:cNvPr id="7" name="Picture 6">
            <a:extLst>
              <a:ext uri="{FF2B5EF4-FFF2-40B4-BE49-F238E27FC236}">
                <a16:creationId xmlns:a16="http://schemas.microsoft.com/office/drawing/2014/main" id="{E3EF39C0-3E11-8D4A-8235-8707A73BC996}"/>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FF9A3E1B-8CB1-2544-AD0E-BB27F720B908}"/>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259F9BA3-27A5-9A42-8BF1-62FE3FBA8268}"/>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57D113C8-ABA4-F64E-8C37-0FBC3C13A95B}"/>
              </a:ext>
            </a:extLst>
          </p:cNvPr>
          <p:cNvSpPr txBox="1">
            <a:spLocks/>
          </p:cNvSpPr>
          <p:nvPr userDrawn="1"/>
        </p:nvSpPr>
        <p:spPr>
          <a:xfrm>
            <a:off x="4678024"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 </a:t>
            </a:r>
          </a:p>
        </p:txBody>
      </p:sp>
      <p:sp>
        <p:nvSpPr>
          <p:cNvPr id="16" name="Slide Number Placeholder 3">
            <a:extLst>
              <a:ext uri="{FF2B5EF4-FFF2-40B4-BE49-F238E27FC236}">
                <a16:creationId xmlns:a16="http://schemas.microsoft.com/office/drawing/2014/main" id="{835D59F0-0162-6F40-89A5-B55BEF7076F9}"/>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3405457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2779ECCD-5E5D-4C97-9B46-D30C9B8800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39402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6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457DB3-F9BF-7343-88D3-65D0F8F602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20CA741-4FD2-624D-A4CF-AB4352CDDE9B}"/>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B42A07E1-AA51-A44E-B8A8-743008169F2A}"/>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2" name="Footer Placeholder 4">
            <a:extLst>
              <a:ext uri="{FF2B5EF4-FFF2-40B4-BE49-F238E27FC236}">
                <a16:creationId xmlns:a16="http://schemas.microsoft.com/office/drawing/2014/main" id="{E2D04AF2-1C4E-4848-A527-50E3E084E77B}"/>
              </a:ext>
            </a:extLst>
          </p:cNvPr>
          <p:cNvSpPr txBox="1">
            <a:spLocks/>
          </p:cNvSpPr>
          <p:nvPr userDrawn="1"/>
        </p:nvSpPr>
        <p:spPr>
          <a:xfrm>
            <a:off x="5685190"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15" name="Slide Number Placeholder 3">
            <a:extLst>
              <a:ext uri="{FF2B5EF4-FFF2-40B4-BE49-F238E27FC236}">
                <a16:creationId xmlns:a16="http://schemas.microsoft.com/office/drawing/2014/main" id="{7FCAAEDC-68F1-904F-80B6-25DE5E571E2D}"/>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154318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457DB3-F9BF-7343-88D3-65D0F8F602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F176FE-566B-7E4E-9642-341F1867491D}"/>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23EBA695-80CC-B84F-B93A-EBC32C346E9D}"/>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A4F98CDA-02B9-8040-A1D6-D0FBDD3A4216}"/>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4" name="Title 1">
            <a:extLst>
              <a:ext uri="{FF2B5EF4-FFF2-40B4-BE49-F238E27FC236}">
                <a16:creationId xmlns:a16="http://schemas.microsoft.com/office/drawing/2014/main" id="{30128D1A-1037-854E-838C-24345F0C533A}"/>
              </a:ext>
            </a:extLst>
          </p:cNvPr>
          <p:cNvSpPr>
            <a:spLocks noGrp="1"/>
          </p:cNvSpPr>
          <p:nvPr>
            <p:ph type="title" hasCustomPrompt="1"/>
          </p:nvPr>
        </p:nvSpPr>
        <p:spPr>
          <a:xfrm>
            <a:off x="1471960" y="471111"/>
            <a:ext cx="9831230"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5" name="Content Placeholder 2">
            <a:extLst>
              <a:ext uri="{FF2B5EF4-FFF2-40B4-BE49-F238E27FC236}">
                <a16:creationId xmlns:a16="http://schemas.microsoft.com/office/drawing/2014/main" id="{B5A5A066-EFD7-394E-B0F0-BB11A420CE8B}"/>
              </a:ext>
            </a:extLst>
          </p:cNvPr>
          <p:cNvSpPr>
            <a:spLocks noGrp="1"/>
          </p:cNvSpPr>
          <p:nvPr>
            <p:ph idx="1"/>
          </p:nvPr>
        </p:nvSpPr>
        <p:spPr>
          <a:xfrm>
            <a:off x="1471961" y="1566803"/>
            <a:ext cx="10315228" cy="4716146"/>
          </a:xfrm>
        </p:spPr>
        <p:txBody>
          <a:bodyPr/>
          <a:lstStyle>
            <a:lvl1pPr marL="0" indent="0">
              <a:buNone/>
              <a:defRPr b="1" i="0">
                <a:solidFill>
                  <a:srgbClr val="F26C24"/>
                </a:solidFill>
                <a:latin typeface="Eras Demi ITC" panose="020B0602030504020804" pitchFamily="34" charset="77"/>
              </a:defRPr>
            </a:lvl1pPr>
          </a:lstStyle>
          <a:p>
            <a:pPr lvl="0"/>
            <a:r>
              <a:rPr lang="en-US"/>
              <a:t>Click to edit Master text styles</a:t>
            </a:r>
          </a:p>
        </p:txBody>
      </p:sp>
      <p:sp>
        <p:nvSpPr>
          <p:cNvPr id="19" name="Footer Placeholder 4">
            <a:extLst>
              <a:ext uri="{FF2B5EF4-FFF2-40B4-BE49-F238E27FC236}">
                <a16:creationId xmlns:a16="http://schemas.microsoft.com/office/drawing/2014/main" id="{BE6AA62D-1779-6140-A37E-25AE7D567C7E}"/>
              </a:ext>
            </a:extLst>
          </p:cNvPr>
          <p:cNvSpPr txBox="1">
            <a:spLocks/>
          </p:cNvSpPr>
          <p:nvPr userDrawn="1"/>
        </p:nvSpPr>
        <p:spPr>
          <a:xfrm>
            <a:off x="5685190"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22" name="Slide Number Placeholder 3">
            <a:extLst>
              <a:ext uri="{FF2B5EF4-FFF2-40B4-BE49-F238E27FC236}">
                <a16:creationId xmlns:a16="http://schemas.microsoft.com/office/drawing/2014/main" id="{9CD28BB0-FC8E-A049-9D83-C3168D5A4683}"/>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9120884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7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457DB3-F9BF-7343-88D3-65D0F8F602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20CA741-4FD2-624D-A4CF-AB4352CDDE9B}"/>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B42A07E1-AA51-A44E-B8A8-743008169F2A}"/>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5B3F2B41-C703-B744-A942-25359C226702}"/>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E2D04AF2-1C4E-4848-A527-50E3E084E77B}"/>
              </a:ext>
            </a:extLst>
          </p:cNvPr>
          <p:cNvSpPr txBox="1">
            <a:spLocks/>
          </p:cNvSpPr>
          <p:nvPr userDrawn="1"/>
        </p:nvSpPr>
        <p:spPr>
          <a:xfrm>
            <a:off x="5685190"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15" name="Slide Number Placeholder 3">
            <a:extLst>
              <a:ext uri="{FF2B5EF4-FFF2-40B4-BE49-F238E27FC236}">
                <a16:creationId xmlns:a16="http://schemas.microsoft.com/office/drawing/2014/main" id="{7FCAAEDC-68F1-904F-80B6-25DE5E571E2D}"/>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8269384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C2785-E245-E74D-B0AA-FE1ECC9AD4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4180710-E104-3B42-A618-553E80D7A47D}"/>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42723EFA-C9AE-764A-B080-2E504D6D200B}"/>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6263C2BF-A4FC-614F-BA6B-5E15B6E3B904}"/>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Title 1">
            <a:extLst>
              <a:ext uri="{FF2B5EF4-FFF2-40B4-BE49-F238E27FC236}">
                <a16:creationId xmlns:a16="http://schemas.microsoft.com/office/drawing/2014/main" id="{EA56A570-E816-7246-9462-DFDE7DA8E3F5}"/>
              </a:ext>
            </a:extLst>
          </p:cNvPr>
          <p:cNvSpPr>
            <a:spLocks noGrp="1"/>
          </p:cNvSpPr>
          <p:nvPr>
            <p:ph type="title" hasCustomPrompt="1"/>
          </p:nvPr>
        </p:nvSpPr>
        <p:spPr>
          <a:xfrm>
            <a:off x="867936" y="471111"/>
            <a:ext cx="10435254"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3" name="Content Placeholder 2">
            <a:extLst>
              <a:ext uri="{FF2B5EF4-FFF2-40B4-BE49-F238E27FC236}">
                <a16:creationId xmlns:a16="http://schemas.microsoft.com/office/drawing/2014/main" id="{697493AC-B890-2B4E-88AA-CFB0219768D8}"/>
              </a:ext>
            </a:extLst>
          </p:cNvPr>
          <p:cNvSpPr>
            <a:spLocks noGrp="1"/>
          </p:cNvSpPr>
          <p:nvPr>
            <p:ph idx="1"/>
          </p:nvPr>
        </p:nvSpPr>
        <p:spPr>
          <a:xfrm>
            <a:off x="838200" y="1566803"/>
            <a:ext cx="10948989" cy="4716146"/>
          </a:xfrm>
        </p:spPr>
        <p:txBody>
          <a:bodyPr/>
          <a:lstStyle>
            <a:lvl1pPr marL="0" indent="0">
              <a:buNone/>
              <a:defRPr b="1" i="0">
                <a:solidFill>
                  <a:srgbClr val="F26C24"/>
                </a:solidFill>
                <a:latin typeface="Eras Demi ITC" panose="020B0602030504020804" pitchFamily="34" charset="77"/>
              </a:defRPr>
            </a:lvl1pPr>
          </a:lstStyle>
          <a:p>
            <a:pPr lvl="0"/>
            <a:r>
              <a:rPr lang="en-US"/>
              <a:t>Click to edit Master text styles</a:t>
            </a:r>
          </a:p>
        </p:txBody>
      </p:sp>
      <p:sp>
        <p:nvSpPr>
          <p:cNvPr id="15" name="Footer Placeholder 4">
            <a:extLst>
              <a:ext uri="{FF2B5EF4-FFF2-40B4-BE49-F238E27FC236}">
                <a16:creationId xmlns:a16="http://schemas.microsoft.com/office/drawing/2014/main" id="{8CD39951-5C62-0348-B51F-653DC3DF930D}"/>
              </a:ext>
            </a:extLst>
          </p:cNvPr>
          <p:cNvSpPr txBox="1">
            <a:spLocks/>
          </p:cNvSpPr>
          <p:nvPr userDrawn="1"/>
        </p:nvSpPr>
        <p:spPr>
          <a:xfrm>
            <a:off x="5274372"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18" name="Slide Number Placeholder 3">
            <a:extLst>
              <a:ext uri="{FF2B5EF4-FFF2-40B4-BE49-F238E27FC236}">
                <a16:creationId xmlns:a16="http://schemas.microsoft.com/office/drawing/2014/main" id="{0E7F5101-2A34-AD41-B874-1E1F75E052BD}"/>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1784717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8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C2785-E245-E74D-B0AA-FE1ECC9AD4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27E058B-6F45-1F49-BE78-F5AB6106CE6B}"/>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E26DC738-E0E4-6140-B0F8-2B39D2D8FFE2}"/>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92C93FEC-AF24-FA49-A64C-89C8BB241FEA}"/>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0A2B500F-7D83-8C4A-B902-266F19CC7AEC}"/>
              </a:ext>
            </a:extLst>
          </p:cNvPr>
          <p:cNvSpPr txBox="1">
            <a:spLocks/>
          </p:cNvSpPr>
          <p:nvPr userDrawn="1"/>
        </p:nvSpPr>
        <p:spPr>
          <a:xfrm>
            <a:off x="5274372"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15" name="Slide Number Placeholder 3">
            <a:extLst>
              <a:ext uri="{FF2B5EF4-FFF2-40B4-BE49-F238E27FC236}">
                <a16:creationId xmlns:a16="http://schemas.microsoft.com/office/drawing/2014/main" id="{790BFF43-83E1-654B-9AD7-9506AAAEDAF0}"/>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3982370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C1E43C-88F9-8A49-81F8-309C34BD57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5AEE4BA3-7661-CD4E-AC38-440AE49ADD10}"/>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83F9B4EF-E978-D447-BBD7-643B211160DF}"/>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B445DCBF-D104-4643-AE18-8F5483FCFA9D}"/>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Title 1">
            <a:extLst>
              <a:ext uri="{FF2B5EF4-FFF2-40B4-BE49-F238E27FC236}">
                <a16:creationId xmlns:a16="http://schemas.microsoft.com/office/drawing/2014/main" id="{F79E293D-2400-F442-84B4-DEDA2C1859AC}"/>
              </a:ext>
            </a:extLst>
          </p:cNvPr>
          <p:cNvSpPr>
            <a:spLocks noGrp="1"/>
          </p:cNvSpPr>
          <p:nvPr>
            <p:ph type="title" hasCustomPrompt="1"/>
          </p:nvPr>
        </p:nvSpPr>
        <p:spPr>
          <a:xfrm>
            <a:off x="1238145" y="471111"/>
            <a:ext cx="9603758"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3" name="Content Placeholder 2">
            <a:extLst>
              <a:ext uri="{FF2B5EF4-FFF2-40B4-BE49-F238E27FC236}">
                <a16:creationId xmlns:a16="http://schemas.microsoft.com/office/drawing/2014/main" id="{7B1D95E5-1B49-B14A-AE1D-30C011D37CCB}"/>
              </a:ext>
            </a:extLst>
          </p:cNvPr>
          <p:cNvSpPr>
            <a:spLocks noGrp="1"/>
          </p:cNvSpPr>
          <p:nvPr>
            <p:ph idx="1"/>
          </p:nvPr>
        </p:nvSpPr>
        <p:spPr>
          <a:xfrm>
            <a:off x="1226634" y="1566803"/>
            <a:ext cx="10076559" cy="4716146"/>
          </a:xfrm>
        </p:spPr>
        <p:txBody>
          <a:bodyPr/>
          <a:lstStyle>
            <a:lvl1pPr marL="0" indent="0">
              <a:buNone/>
              <a:defRPr b="1" i="0">
                <a:solidFill>
                  <a:srgbClr val="F26C24"/>
                </a:solidFill>
                <a:latin typeface="Eras Demi ITC" panose="020B0602030504020804" pitchFamily="34" charset="77"/>
              </a:defRPr>
            </a:lvl1pPr>
          </a:lstStyle>
          <a:p>
            <a:pPr lvl="0"/>
            <a:r>
              <a:rPr lang="en-US" dirty="0"/>
              <a:t>Click to edit Master text styles</a:t>
            </a:r>
          </a:p>
        </p:txBody>
      </p:sp>
      <p:sp>
        <p:nvSpPr>
          <p:cNvPr id="15" name="Footer Placeholder 4">
            <a:extLst>
              <a:ext uri="{FF2B5EF4-FFF2-40B4-BE49-F238E27FC236}">
                <a16:creationId xmlns:a16="http://schemas.microsoft.com/office/drawing/2014/main" id="{8CE9C54B-6532-EA46-940B-81181148A232}"/>
              </a:ext>
            </a:extLst>
          </p:cNvPr>
          <p:cNvSpPr txBox="1">
            <a:spLocks/>
          </p:cNvSpPr>
          <p:nvPr userDrawn="1"/>
        </p:nvSpPr>
        <p:spPr>
          <a:xfrm>
            <a:off x="5274372"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18" name="Slide Number Placeholder 3">
            <a:extLst>
              <a:ext uri="{FF2B5EF4-FFF2-40B4-BE49-F238E27FC236}">
                <a16:creationId xmlns:a16="http://schemas.microsoft.com/office/drawing/2014/main" id="{FE4662B6-09A6-8F43-9966-00197AFD1472}"/>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544865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9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C1E43C-88F9-8A49-81F8-309C34BD57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1" y="15444"/>
            <a:ext cx="12192000" cy="6858000"/>
          </a:xfrm>
          <a:prstGeom prst="rect">
            <a:avLst/>
          </a:prstGeom>
        </p:spPr>
      </p:pic>
      <p:pic>
        <p:nvPicPr>
          <p:cNvPr id="7" name="Picture 6">
            <a:extLst>
              <a:ext uri="{FF2B5EF4-FFF2-40B4-BE49-F238E27FC236}">
                <a16:creationId xmlns:a16="http://schemas.microsoft.com/office/drawing/2014/main" id="{DCB9B831-7C93-694C-99E3-DD80438A0B57}"/>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8303EFDE-E3B3-924F-83D0-2B61EB7F688E}"/>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1B7356D3-2076-EF4B-BFE0-2E0C91C81843}"/>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BB9ED98E-ED5B-1B49-B783-3A617532996F}"/>
              </a:ext>
            </a:extLst>
          </p:cNvPr>
          <p:cNvSpPr txBox="1">
            <a:spLocks/>
          </p:cNvSpPr>
          <p:nvPr userDrawn="1"/>
        </p:nvSpPr>
        <p:spPr>
          <a:xfrm>
            <a:off x="5274372"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16" name="Slide Number Placeholder 3">
            <a:extLst>
              <a:ext uri="{FF2B5EF4-FFF2-40B4-BE49-F238E27FC236}">
                <a16:creationId xmlns:a16="http://schemas.microsoft.com/office/drawing/2014/main" id="{F2D19219-4294-A047-B7C4-ECC3509983C6}"/>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8888384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6757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E237613C-46D9-CC47-890E-03C3143F2191}"/>
              </a:ext>
            </a:extLst>
          </p:cNvPr>
          <p:cNvSpPr txBox="1">
            <a:spLocks/>
          </p:cNvSpPr>
          <p:nvPr userDrawn="1"/>
        </p:nvSpPr>
        <p:spPr>
          <a:xfrm>
            <a:off x="5274372"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10" name="Slide Number Placeholder 3">
            <a:extLst>
              <a:ext uri="{FF2B5EF4-FFF2-40B4-BE49-F238E27FC236}">
                <a16:creationId xmlns:a16="http://schemas.microsoft.com/office/drawing/2014/main" id="{2B193838-C485-464B-8181-C1210D73E1D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24145989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66263E-57C5-5341-AA90-EAC1973A72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0" y="0"/>
            <a:ext cx="12192000" cy="6858000"/>
          </a:xfrm>
          <a:prstGeom prst="rect">
            <a:avLst/>
          </a:prstGeom>
        </p:spPr>
      </p:pic>
      <p:sp>
        <p:nvSpPr>
          <p:cNvPr id="9" name="Footer Placeholder 4">
            <a:extLst>
              <a:ext uri="{FF2B5EF4-FFF2-40B4-BE49-F238E27FC236}">
                <a16:creationId xmlns:a16="http://schemas.microsoft.com/office/drawing/2014/main" id="{E237613C-46D9-CC47-890E-03C3143F2191}"/>
              </a:ext>
            </a:extLst>
          </p:cNvPr>
          <p:cNvSpPr txBox="1">
            <a:spLocks/>
          </p:cNvSpPr>
          <p:nvPr userDrawn="1"/>
        </p:nvSpPr>
        <p:spPr>
          <a:xfrm>
            <a:off x="5274372"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Achor-ITLN 2020</a:t>
            </a:r>
          </a:p>
        </p:txBody>
      </p:sp>
      <p:sp>
        <p:nvSpPr>
          <p:cNvPr id="10" name="Slide Number Placeholder 3">
            <a:extLst>
              <a:ext uri="{FF2B5EF4-FFF2-40B4-BE49-F238E27FC236}">
                <a16:creationId xmlns:a16="http://schemas.microsoft.com/office/drawing/2014/main" id="{2B193838-C485-464B-8181-C1210D73E1D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pic>
        <p:nvPicPr>
          <p:cNvPr id="5" name="Picture 4">
            <a:extLst>
              <a:ext uri="{FF2B5EF4-FFF2-40B4-BE49-F238E27FC236}">
                <a16:creationId xmlns:a16="http://schemas.microsoft.com/office/drawing/2014/main" id="{7D94C499-8114-D64E-B111-45487E3F7335}"/>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6" name="Oval 5">
            <a:extLst>
              <a:ext uri="{FF2B5EF4-FFF2-40B4-BE49-F238E27FC236}">
                <a16:creationId xmlns:a16="http://schemas.microsoft.com/office/drawing/2014/main" id="{C4882FE9-D5A4-3D47-9AB0-342B15ED0A83}"/>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7" name="Text Placeholder 8">
            <a:extLst>
              <a:ext uri="{FF2B5EF4-FFF2-40B4-BE49-F238E27FC236}">
                <a16:creationId xmlns:a16="http://schemas.microsoft.com/office/drawing/2014/main" id="{6C1BD8FD-255B-8348-B878-EE8A71C664AB}"/>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Tree>
    <p:extLst>
      <p:ext uri="{BB962C8B-B14F-4D97-AF65-F5344CB8AC3E}">
        <p14:creationId xmlns:p14="http://schemas.microsoft.com/office/powerpoint/2010/main" val="3654226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descr="A picture containing application&#10;&#10;Description automatically generated">
            <a:extLst>
              <a:ext uri="{FF2B5EF4-FFF2-40B4-BE49-F238E27FC236}">
                <a16:creationId xmlns:a16="http://schemas.microsoft.com/office/drawing/2014/main" id="{274D2585-E7F9-4713-9184-6512374D04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69208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66263E-57C5-5341-AA90-EAC1973A72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0" y="0"/>
            <a:ext cx="12192000" cy="6858000"/>
          </a:xfrm>
          <a:prstGeom prst="rect">
            <a:avLst/>
          </a:prstGeom>
        </p:spPr>
      </p:pic>
      <p:sp>
        <p:nvSpPr>
          <p:cNvPr id="9" name="Footer Placeholder 4">
            <a:extLst>
              <a:ext uri="{FF2B5EF4-FFF2-40B4-BE49-F238E27FC236}">
                <a16:creationId xmlns:a16="http://schemas.microsoft.com/office/drawing/2014/main" id="{E237613C-46D9-CC47-890E-03C3143F2191}"/>
              </a:ext>
            </a:extLst>
          </p:cNvPr>
          <p:cNvSpPr txBox="1">
            <a:spLocks/>
          </p:cNvSpPr>
          <p:nvPr userDrawn="1"/>
        </p:nvSpPr>
        <p:spPr>
          <a:xfrm>
            <a:off x="5274372"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Achor-ITLN 2020</a:t>
            </a:r>
          </a:p>
        </p:txBody>
      </p:sp>
      <p:sp>
        <p:nvSpPr>
          <p:cNvPr id="10" name="Slide Number Placeholder 3">
            <a:extLst>
              <a:ext uri="{FF2B5EF4-FFF2-40B4-BE49-F238E27FC236}">
                <a16:creationId xmlns:a16="http://schemas.microsoft.com/office/drawing/2014/main" id="{2B193838-C485-464B-8181-C1210D73E1D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6133476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66263E-57C5-5341-AA90-EAC1973A72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0" y="0"/>
            <a:ext cx="12192000" cy="6858000"/>
          </a:xfrm>
          <a:prstGeom prst="rect">
            <a:avLst/>
          </a:prstGeom>
        </p:spPr>
      </p:pic>
      <p:pic>
        <p:nvPicPr>
          <p:cNvPr id="14" name="Picture 13">
            <a:extLst>
              <a:ext uri="{FF2B5EF4-FFF2-40B4-BE49-F238E27FC236}">
                <a16:creationId xmlns:a16="http://schemas.microsoft.com/office/drawing/2014/main" id="{8CBB72DC-668B-E948-B82B-9670A899D87B}"/>
              </a:ext>
            </a:extLst>
          </p:cNvPr>
          <p:cNvPicPr>
            <a:picLocks noChangeAspect="1"/>
          </p:cNvPicPr>
          <p:nvPr userDrawn="1"/>
        </p:nvPicPr>
        <p:blipFill>
          <a:blip r:embed="rId3"/>
          <a:stretch>
            <a:fillRect/>
          </a:stretch>
        </p:blipFill>
        <p:spPr>
          <a:xfrm>
            <a:off x="4543425" y="-3203"/>
            <a:ext cx="7655065" cy="6860020"/>
          </a:xfrm>
          <a:prstGeom prst="rect">
            <a:avLst/>
          </a:prstGeom>
        </p:spPr>
      </p:pic>
      <p:pic>
        <p:nvPicPr>
          <p:cNvPr id="5" name="Picture 4">
            <a:extLst>
              <a:ext uri="{FF2B5EF4-FFF2-40B4-BE49-F238E27FC236}">
                <a16:creationId xmlns:a16="http://schemas.microsoft.com/office/drawing/2014/main" id="{7D94C499-8114-D64E-B111-45487E3F7335}"/>
              </a:ext>
            </a:extLst>
          </p:cNvPr>
          <p:cNvPicPr>
            <a:picLocks noChangeAspect="1"/>
          </p:cNvPicPr>
          <p:nvPr userDrawn="1"/>
        </p:nvPicPr>
        <p:blipFill>
          <a:blip r:embed="rId4"/>
          <a:stretch>
            <a:fillRect/>
          </a:stretch>
        </p:blipFill>
        <p:spPr>
          <a:xfrm rot="413662">
            <a:off x="11071563" y="-518703"/>
            <a:ext cx="1396097" cy="1337926"/>
          </a:xfrm>
          <a:prstGeom prst="ellipse">
            <a:avLst/>
          </a:prstGeom>
        </p:spPr>
      </p:pic>
      <p:sp>
        <p:nvSpPr>
          <p:cNvPr id="6" name="Oval 5">
            <a:extLst>
              <a:ext uri="{FF2B5EF4-FFF2-40B4-BE49-F238E27FC236}">
                <a16:creationId xmlns:a16="http://schemas.microsoft.com/office/drawing/2014/main" id="{C4882FE9-D5A4-3D47-9AB0-342B15ED0A83}"/>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7" name="Text Placeholder 8">
            <a:extLst>
              <a:ext uri="{FF2B5EF4-FFF2-40B4-BE49-F238E27FC236}">
                <a16:creationId xmlns:a16="http://schemas.microsoft.com/office/drawing/2014/main" id="{6C1BD8FD-255B-8348-B878-EE8A71C664AB}"/>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0" name="Slide Number Placeholder 3">
            <a:extLst>
              <a:ext uri="{FF2B5EF4-FFF2-40B4-BE49-F238E27FC236}">
                <a16:creationId xmlns:a16="http://schemas.microsoft.com/office/drawing/2014/main" id="{2B193838-C485-464B-8181-C1210D73E1D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13" name="Footer Placeholder 4">
            <a:extLst>
              <a:ext uri="{FF2B5EF4-FFF2-40B4-BE49-F238E27FC236}">
                <a16:creationId xmlns:a16="http://schemas.microsoft.com/office/drawing/2014/main" id="{29C31AE8-0DFD-754E-85F9-F8259F3B46A9}"/>
              </a:ext>
            </a:extLst>
          </p:cNvPr>
          <p:cNvSpPr txBox="1">
            <a:spLocks/>
          </p:cNvSpPr>
          <p:nvPr userDrawn="1"/>
        </p:nvSpPr>
        <p:spPr>
          <a:xfrm>
            <a:off x="7549323" y="6542581"/>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1" name="Rectangle 10">
            <a:extLst>
              <a:ext uri="{FF2B5EF4-FFF2-40B4-BE49-F238E27FC236}">
                <a16:creationId xmlns:a16="http://schemas.microsoft.com/office/drawing/2014/main" id="{F45C4634-7D62-B04A-9BC7-353779E0D37E}"/>
              </a:ext>
            </a:extLst>
          </p:cNvPr>
          <p:cNvSpPr/>
          <p:nvPr userDrawn="1"/>
        </p:nvSpPr>
        <p:spPr>
          <a:xfrm>
            <a:off x="4348064" y="-16740"/>
            <a:ext cx="499871" cy="6858000"/>
          </a:xfrm>
          <a:prstGeom prst="rect">
            <a:avLst/>
          </a:prstGeom>
          <a:solidFill>
            <a:srgbClr val="3A8E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6C25"/>
              </a:solidFill>
            </a:endParaRPr>
          </a:p>
        </p:txBody>
      </p:sp>
      <p:sp>
        <p:nvSpPr>
          <p:cNvPr id="12" name="Title 1">
            <a:extLst>
              <a:ext uri="{FF2B5EF4-FFF2-40B4-BE49-F238E27FC236}">
                <a16:creationId xmlns:a16="http://schemas.microsoft.com/office/drawing/2014/main" id="{083F8ED1-EB6B-8140-9B06-2914CB2CFC3B}"/>
              </a:ext>
            </a:extLst>
          </p:cNvPr>
          <p:cNvSpPr>
            <a:spLocks noGrp="1"/>
          </p:cNvSpPr>
          <p:nvPr>
            <p:ph type="title" hasCustomPrompt="1"/>
          </p:nvPr>
        </p:nvSpPr>
        <p:spPr>
          <a:xfrm>
            <a:off x="5094514" y="471111"/>
            <a:ext cx="6448295" cy="755015"/>
          </a:xfrm>
          <a:prstGeom prst="rect">
            <a:avLst/>
          </a:prstGeom>
        </p:spPr>
        <p:txBody>
          <a:bodyPr/>
          <a:lstStyle>
            <a:lvl1pPr algn="ctr">
              <a:defRPr b="1" i="0">
                <a:solidFill>
                  <a:srgbClr val="F16925"/>
                </a:solidFill>
                <a:latin typeface="Eras Bold ITC" panose="020B0602030504020804" pitchFamily="34" charset="77"/>
              </a:defRPr>
            </a:lvl1pPr>
          </a:lstStyle>
          <a:p>
            <a:r>
              <a:rPr lang="en-US" dirty="0"/>
              <a:t>Click to edit Master title style </a:t>
            </a:r>
          </a:p>
        </p:txBody>
      </p:sp>
      <p:sp>
        <p:nvSpPr>
          <p:cNvPr id="15" name="Content Placeholder 2">
            <a:extLst>
              <a:ext uri="{FF2B5EF4-FFF2-40B4-BE49-F238E27FC236}">
                <a16:creationId xmlns:a16="http://schemas.microsoft.com/office/drawing/2014/main" id="{C6965CA3-7C9C-3544-937E-A3D06DD36F58}"/>
              </a:ext>
            </a:extLst>
          </p:cNvPr>
          <p:cNvSpPr>
            <a:spLocks noGrp="1"/>
          </p:cNvSpPr>
          <p:nvPr>
            <p:ph idx="1"/>
          </p:nvPr>
        </p:nvSpPr>
        <p:spPr>
          <a:xfrm>
            <a:off x="5117022" y="1961311"/>
            <a:ext cx="6772902" cy="4190166"/>
          </a:xfrm>
          <a:prstGeom prst="rect">
            <a:avLst/>
          </a:prstGeom>
        </p:spPr>
        <p:txBody>
          <a:bodyPr/>
          <a:lstStyle>
            <a:lvl1pPr marL="0" indent="0">
              <a:buNone/>
              <a:defRPr b="1" i="0">
                <a:solidFill>
                  <a:srgbClr val="F16925"/>
                </a:solidFill>
                <a:latin typeface="Eras Demi ITC" panose="020B0602030504020804" pitchFamily="34" charset="77"/>
              </a:defRPr>
            </a:lvl1pPr>
          </a:lstStyle>
          <a:p>
            <a:pPr lvl="0"/>
            <a:r>
              <a:rPr lang="en-US" dirty="0"/>
              <a:t>Click to edit Master text styles</a:t>
            </a:r>
          </a:p>
        </p:txBody>
      </p:sp>
      <p:sp>
        <p:nvSpPr>
          <p:cNvPr id="16" name="TextBox 15">
            <a:extLst>
              <a:ext uri="{FF2B5EF4-FFF2-40B4-BE49-F238E27FC236}">
                <a16:creationId xmlns:a16="http://schemas.microsoft.com/office/drawing/2014/main" id="{BE15109B-DECD-0849-AAF8-A0E5C597AFDB}"/>
              </a:ext>
            </a:extLst>
          </p:cNvPr>
          <p:cNvSpPr txBox="1"/>
          <p:nvPr userDrawn="1"/>
        </p:nvSpPr>
        <p:spPr>
          <a:xfrm rot="16200000">
            <a:off x="1212497" y="3200107"/>
            <a:ext cx="6769545" cy="369332"/>
          </a:xfrm>
          <a:prstGeom prst="rect">
            <a:avLst/>
          </a:prstGeom>
          <a:noFill/>
        </p:spPr>
        <p:txBody>
          <a:bodyPr wrap="square" rtlCol="0">
            <a:spAutoFit/>
          </a:bodyPr>
          <a:lstStyle/>
          <a:p>
            <a:r>
              <a:rPr lang="en-US" b="1" dirty="0">
                <a:solidFill>
                  <a:schemeClr val="bg1"/>
                </a:solidFill>
                <a:latin typeface="Eras Bold ITC" panose="020B0602030504020804" pitchFamily="34" charset="77"/>
              </a:rPr>
              <a:t>BREAK OUT    BREAK OUT    BREAK OUT    BREAK OUT</a:t>
            </a:r>
          </a:p>
        </p:txBody>
      </p:sp>
    </p:spTree>
    <p:extLst>
      <p:ext uri="{BB962C8B-B14F-4D97-AF65-F5344CB8AC3E}">
        <p14:creationId xmlns:p14="http://schemas.microsoft.com/office/powerpoint/2010/main" val="28023020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45" y="152400"/>
            <a:ext cx="10972804" cy="914400"/>
          </a:xfrm>
        </p:spPr>
        <p:txBody>
          <a:bodyPr>
            <a:normAutofit/>
          </a:bodyPr>
          <a:lstStyle>
            <a:lvl1pPr algn="l">
              <a:defRPr sz="3600" b="1">
                <a:ln>
                  <a:solidFill>
                    <a:schemeClr val="accent3">
                      <a:lumMod val="50000"/>
                    </a:schemeClr>
                  </a:solidFill>
                </a:ln>
                <a:solidFill>
                  <a:srgbClr val="FF6600"/>
                </a:solidFill>
              </a:defRPr>
            </a:lvl1pPr>
          </a:lstStyle>
          <a:p>
            <a:r>
              <a:rPr lang="en-US" dirty="0"/>
              <a:t>Click to edit Master title style</a:t>
            </a:r>
          </a:p>
        </p:txBody>
      </p:sp>
      <p:sp>
        <p:nvSpPr>
          <p:cNvPr id="3" name="Content Placeholder 2"/>
          <p:cNvSpPr>
            <a:spLocks noGrp="1"/>
          </p:cNvSpPr>
          <p:nvPr>
            <p:ph idx="1"/>
          </p:nvPr>
        </p:nvSpPr>
        <p:spPr>
          <a:xfrm>
            <a:off x="609745" y="1597511"/>
            <a:ext cx="10972804" cy="4953000"/>
          </a:xfrm>
        </p:spPr>
        <p:txBody>
          <a:bodyPr>
            <a:normAutofit/>
          </a:bodyPr>
          <a:lstStyle>
            <a:lvl1pPr>
              <a:defRPr sz="2000"/>
            </a:lvl1pPr>
            <a:lvl2pPr>
              <a:defRPr sz="1800"/>
            </a:lvl2pPr>
            <a:lvl3pPr>
              <a:defRPr sz="1700"/>
            </a:lvl3pPr>
            <a:lvl4pPr>
              <a:defRPr sz="1300"/>
            </a:lvl4pPr>
            <a:lvl5pP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3222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3214B22-EB2A-4700-A6C3-9739C4F3B4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46989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BB915F51-A154-4E13-AF4E-766A90B3EC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05894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5" name="Picture 4" descr="A picture containing text, accessory&#10;&#10;Description automatically generated">
            <a:extLst>
              <a:ext uri="{FF2B5EF4-FFF2-40B4-BE49-F238E27FC236}">
                <a16:creationId xmlns:a16="http://schemas.microsoft.com/office/drawing/2014/main" id="{322E43AA-0310-4A7D-90CC-6A5FFB5908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8182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CE880D8-7951-4769-8510-C88135FBF5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13391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9" Type="http://schemas.openxmlformats.org/officeDocument/2006/relationships/slideLayout" Target="../slideLayouts/slideLayout49.xml"/><Relationship Id="rId21" Type="http://schemas.openxmlformats.org/officeDocument/2006/relationships/slideLayout" Target="../slideLayouts/slideLayout31.xml"/><Relationship Id="rId34" Type="http://schemas.openxmlformats.org/officeDocument/2006/relationships/slideLayout" Target="../slideLayouts/slideLayout44.xml"/><Relationship Id="rId42" Type="http://schemas.openxmlformats.org/officeDocument/2006/relationships/slideLayout" Target="../slideLayouts/slideLayout52.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41" Type="http://schemas.openxmlformats.org/officeDocument/2006/relationships/slideLayout" Target="../slideLayouts/slideLayout51.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40" Type="http://schemas.openxmlformats.org/officeDocument/2006/relationships/slideLayout" Target="../slideLayouts/slideLayout50.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slideLayout" Target="../slideLayouts/slideLayout46.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slideLayout" Target="../slideLayouts/slideLayout41.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slideLayout" Target="../slideLayouts/slideLayout45.xml"/><Relationship Id="rId43" Type="http://schemas.openxmlformats.org/officeDocument/2006/relationships/theme" Target="../theme/theme2.xml"/><Relationship Id="rId8" Type="http://schemas.openxmlformats.org/officeDocument/2006/relationships/slideLayout" Target="../slideLayouts/slideLayout18.xml"/><Relationship Id="rId3" Type="http://schemas.openxmlformats.org/officeDocument/2006/relationships/slideLayout" Target="../slideLayouts/slideLayout13.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38"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B6BBF2-F8D5-4BB2-B08B-0AB8937F53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24B0B18-7696-4573-BCDA-421B627E09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159DC01-4CA2-486D-814C-F0DEE70AAF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BAF533-C405-4B63-926D-F21E853146D9}" type="datetimeFigureOut">
              <a:rPr lang="en-US" smtClean="0"/>
              <a:t>5/4/2023</a:t>
            </a:fld>
            <a:endParaRPr lang="en-US"/>
          </a:p>
        </p:txBody>
      </p:sp>
      <p:sp>
        <p:nvSpPr>
          <p:cNvPr id="5" name="Footer Placeholder 4">
            <a:extLst>
              <a:ext uri="{FF2B5EF4-FFF2-40B4-BE49-F238E27FC236}">
                <a16:creationId xmlns:a16="http://schemas.microsoft.com/office/drawing/2014/main" id="{C7F51AAF-0070-46F9-A192-6604534691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48575B-6D77-4BD1-AD20-1FA0F7C8C3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E94C57-E480-4808-92EB-6E5FD36095F2}" type="slidenum">
              <a:rPr lang="en-US" smtClean="0"/>
              <a:t>‹#›</a:t>
            </a:fld>
            <a:endParaRPr lang="en-US"/>
          </a:p>
        </p:txBody>
      </p:sp>
    </p:spTree>
    <p:extLst>
      <p:ext uri="{BB962C8B-B14F-4D97-AF65-F5344CB8AC3E}">
        <p14:creationId xmlns:p14="http://schemas.microsoft.com/office/powerpoint/2010/main" val="4013375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accent2"/>
          </a:solidFill>
          <a:latin typeface="Eras Bold ITC" panose="020B0907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BC7B5"/>
          </a:solidFill>
          <a:latin typeface="Eras Medium ITC" panose="020B06020305040208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BC7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BC7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F4C516-AB05-0343-8284-64966764F4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0A9C91-B4DC-FD40-9700-8006E3573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DD62DB4-B292-F742-BF0E-6D6FB35C52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F30DB1-25A6-F34C-9DC4-5EAE2DCC7563}" type="slidenum">
              <a:rPr lang="en-US" smtClean="0"/>
              <a:t>‹#›</a:t>
            </a:fld>
            <a:endParaRPr lang="en-US"/>
          </a:p>
        </p:txBody>
      </p:sp>
    </p:spTree>
    <p:extLst>
      <p:ext uri="{BB962C8B-B14F-4D97-AF65-F5344CB8AC3E}">
        <p14:creationId xmlns:p14="http://schemas.microsoft.com/office/powerpoint/2010/main" val="139539170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CC20A6EB-671B-4480-8623-BF90C45C549F}"/>
              </a:ext>
            </a:extLst>
          </p:cNvPr>
          <p:cNvSpPr txBox="1">
            <a:spLocks/>
          </p:cNvSpPr>
          <p:nvPr/>
        </p:nvSpPr>
        <p:spPr>
          <a:xfrm>
            <a:off x="4146263" y="952022"/>
            <a:ext cx="7007461" cy="39416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36C25"/>
                </a:solidFill>
                <a:effectLst/>
                <a:uLnTx/>
                <a:uFillTx/>
                <a:latin typeface="Eras Bold ITC" panose="020B0602030504020804" pitchFamily="34" charset="77"/>
                <a:ea typeface="+mn-ea"/>
                <a:cs typeface="+mn-cs"/>
              </a:rPr>
              <a:t>The Happiness Advantage</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3A8E88"/>
                </a:solidFill>
                <a:effectLst/>
                <a:uLnTx/>
                <a:uFillTx/>
                <a:latin typeface="Calibri" panose="020F0502020204030204"/>
                <a:ea typeface="+mn-ea"/>
                <a:cs typeface="+mn-cs"/>
              </a:rPr>
              <a:t>and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36C25"/>
                </a:solidFill>
                <a:effectLst/>
                <a:uLnTx/>
                <a:uFillTx/>
                <a:latin typeface="Eras Bold ITC" panose="020B0602030504020804" pitchFamily="34" charset="77"/>
                <a:ea typeface="+mn-ea"/>
                <a:cs typeface="+mn-cs"/>
              </a:rPr>
              <a:t>The Orange Frog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3A8E88"/>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rgbClr val="3A8E88"/>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3600" dirty="0">
              <a:solidFill>
                <a:srgbClr val="3A8E88"/>
              </a:solidFill>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rgbClr val="3A8E88"/>
              </a:solidFill>
              <a:effectLst/>
              <a:uLnTx/>
              <a:uFillTx/>
              <a:latin typeface="Calibri" panose="020F0502020204030204"/>
              <a:ea typeface="+mn-ea"/>
              <a:cs typeface="+mn-cs"/>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3A8E88"/>
                </a:solidFill>
                <a:effectLst/>
                <a:uLnTx/>
                <a:uFillTx/>
                <a:latin typeface="Calibri" panose="020F0502020204030204"/>
                <a:ea typeface="+mn-ea"/>
                <a:cs typeface="+mn-cs"/>
              </a:rPr>
              <a:t>By Shawn Achor</a:t>
            </a:r>
          </a:p>
        </p:txBody>
      </p:sp>
      <p:pic>
        <p:nvPicPr>
          <p:cNvPr id="5" name="Picture 4" descr="A close up of a piece of paper&#10;&#10;Description automatically generated">
            <a:extLst>
              <a:ext uri="{FF2B5EF4-FFF2-40B4-BE49-F238E27FC236}">
                <a16:creationId xmlns:a16="http://schemas.microsoft.com/office/drawing/2014/main" id="{F72AADC2-9051-4575-A3D1-ED0192B502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5785" y="2658111"/>
            <a:ext cx="3835022" cy="3523352"/>
          </a:xfrm>
          <a:prstGeom prst="rect">
            <a:avLst/>
          </a:prstGeom>
        </p:spPr>
      </p:pic>
    </p:spTree>
    <p:extLst>
      <p:ext uri="{BB962C8B-B14F-4D97-AF65-F5344CB8AC3E}">
        <p14:creationId xmlns:p14="http://schemas.microsoft.com/office/powerpoint/2010/main" val="4226566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E060001-7223-474B-BE27-F6C5C501B352}"/>
              </a:ext>
            </a:extLst>
          </p:cNvPr>
          <p:cNvSpPr txBox="1">
            <a:spLocks/>
          </p:cNvSpPr>
          <p:nvPr/>
        </p:nvSpPr>
        <p:spPr>
          <a:xfrm>
            <a:off x="1182029" y="365125"/>
            <a:ext cx="5093265" cy="755015"/>
          </a:xfrm>
          <a:prstGeom prst="rect">
            <a:avLst/>
          </a:prstGeom>
        </p:spPr>
        <p:txBody>
          <a:bodyPr/>
          <a:lstStyle>
            <a:lvl1pPr algn="l" defTabSz="914400" rtl="0" eaLnBrk="1" latinLnBrk="0" hangingPunct="1">
              <a:lnSpc>
                <a:spcPct val="90000"/>
              </a:lnSpc>
              <a:spcBef>
                <a:spcPct val="0"/>
              </a:spcBef>
              <a:buNone/>
              <a:defRPr sz="4400" kern="1200">
                <a:solidFill>
                  <a:schemeClr val="accent2"/>
                </a:solidFill>
                <a:latin typeface="Eras Bold ITC" panose="020B0907030504020204" pitchFamily="34" charset="0"/>
                <a:ea typeface="+mj-ea"/>
                <a:cs typeface="+mj-cs"/>
              </a:defRPr>
            </a:lvl1pPr>
          </a:lstStyle>
          <a:p>
            <a:pPr algn="ctr"/>
            <a:r>
              <a:rPr lang="en-US" dirty="0"/>
              <a:t>BONUS</a:t>
            </a:r>
          </a:p>
        </p:txBody>
      </p:sp>
      <p:sp>
        <p:nvSpPr>
          <p:cNvPr id="3" name="Content Placeholder 3">
            <a:extLst>
              <a:ext uri="{FF2B5EF4-FFF2-40B4-BE49-F238E27FC236}">
                <a16:creationId xmlns:a16="http://schemas.microsoft.com/office/drawing/2014/main" id="{60752EA4-58F5-48E0-B5B7-2BDC0418D9DE}"/>
              </a:ext>
            </a:extLst>
          </p:cNvPr>
          <p:cNvSpPr txBox="1">
            <a:spLocks/>
          </p:cNvSpPr>
          <p:nvPr/>
        </p:nvSpPr>
        <p:spPr>
          <a:xfrm>
            <a:off x="334537" y="1460817"/>
            <a:ext cx="7070310" cy="47161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BC7B5"/>
                </a:solidFill>
                <a:latin typeface="Eras Medium ITC" panose="020B06020305040208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BC7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BC7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dirty="0">
                <a:solidFill>
                  <a:srgbClr val="3A8E8A"/>
                </a:solidFill>
              </a:rPr>
              <a:t>What happened as Spark became more Orange?</a:t>
            </a:r>
          </a:p>
          <a:p>
            <a:pPr>
              <a:lnSpc>
                <a:spcPct val="110000"/>
              </a:lnSpc>
            </a:pPr>
            <a:r>
              <a:rPr lang="en-US" dirty="0">
                <a:solidFill>
                  <a:srgbClr val="3A8E8A"/>
                </a:solidFill>
              </a:rPr>
              <a:t>Why did Spark choose to become more Orange?</a:t>
            </a:r>
            <a:endParaRPr lang="en-US" dirty="0">
              <a:solidFill>
                <a:srgbClr val="000000"/>
              </a:solidFill>
            </a:endParaRPr>
          </a:p>
          <a:p>
            <a:pPr>
              <a:lnSpc>
                <a:spcPct val="110000"/>
              </a:lnSpc>
            </a:pPr>
            <a:r>
              <a:rPr lang="en-US" dirty="0">
                <a:solidFill>
                  <a:srgbClr val="3A8E8A"/>
                </a:solidFill>
              </a:rPr>
              <a:t>How did Spark’s decision to become Orange impact those around him?</a:t>
            </a:r>
            <a:endParaRPr lang="en-US" dirty="0">
              <a:solidFill>
                <a:srgbClr val="000000"/>
              </a:solidFill>
            </a:endParaRPr>
          </a:p>
          <a:p>
            <a:pPr marL="0" indent="0">
              <a:lnSpc>
                <a:spcPct val="110000"/>
              </a:lnSpc>
              <a:buNone/>
            </a:pPr>
            <a:endParaRPr lang="en-US" sz="5400" dirty="0"/>
          </a:p>
        </p:txBody>
      </p:sp>
      <p:pic>
        <p:nvPicPr>
          <p:cNvPr id="9" name="Picture 8">
            <a:extLst>
              <a:ext uri="{FF2B5EF4-FFF2-40B4-BE49-F238E27FC236}">
                <a16:creationId xmlns:a16="http://schemas.microsoft.com/office/drawing/2014/main" id="{6BEB5D2C-C5F3-4963-8758-81914A3C9E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5324" y="4038617"/>
            <a:ext cx="3910440" cy="2620481"/>
          </a:xfrm>
          <a:prstGeom prst="snip2DiagRect">
            <a:avLst/>
          </a:prstGeom>
          <a:solidFill>
            <a:srgbClr val="FFFFFF">
              <a:shade val="85000"/>
            </a:srgbClr>
          </a:solidFill>
          <a:ln w="88900" cap="sq">
            <a:solidFill>
              <a:schemeClr val="tx1"/>
            </a:solidFill>
            <a:miter lim="800000"/>
          </a:ln>
          <a:effectLst>
            <a:outerShdw blurRad="88900" algn="tl" rotWithShape="0">
              <a:srgbClr val="000000">
                <a:alpha val="45000"/>
              </a:srgbClr>
            </a:outerShdw>
          </a:effectLst>
          <a:scene3d>
            <a:camera prst="obliqueBottomRight"/>
            <a:lightRig rig="twoPt" dir="t">
              <a:rot lat="0" lon="0" rev="7200000"/>
            </a:lightRig>
          </a:scene3d>
          <a:sp3d>
            <a:bevelT w="25400" h="19050"/>
            <a:contourClr>
              <a:srgbClr val="FFFFFF"/>
            </a:contourClr>
          </a:sp3d>
        </p:spPr>
      </p:pic>
      <p:pic>
        <p:nvPicPr>
          <p:cNvPr id="11" name="Picture 10" descr="A picture containing clipart&#10;&#10;Description automatically generated">
            <a:extLst>
              <a:ext uri="{FF2B5EF4-FFF2-40B4-BE49-F238E27FC236}">
                <a16:creationId xmlns:a16="http://schemas.microsoft.com/office/drawing/2014/main" id="{F265474F-6058-4E79-86BE-ACCD968FE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1860" y="198902"/>
            <a:ext cx="2769535" cy="1683057"/>
          </a:xfrm>
          <a:prstGeom prst="rect">
            <a:avLst/>
          </a:prstGeom>
          <a:ln>
            <a:solidFill>
              <a:schemeClr val="tx1"/>
            </a:solidFill>
          </a:ln>
          <a:effectLst>
            <a:outerShdw blurRad="225425" dist="50800" dir="5220000" algn="ctr">
              <a:srgbClr val="000000">
                <a:alpha val="33000"/>
              </a:srgbClr>
            </a:outerShdw>
            <a:softEdge rad="63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3" name="Picture 12" descr="A picture containing clipart&#10;&#10;Description automatically generated">
            <a:extLst>
              <a:ext uri="{FF2B5EF4-FFF2-40B4-BE49-F238E27FC236}">
                <a16:creationId xmlns:a16="http://schemas.microsoft.com/office/drawing/2014/main" id="{DC7273EF-06D8-4A9E-9E44-600C2BDE0A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4043" y="1575362"/>
            <a:ext cx="2071456" cy="2007221"/>
          </a:xfrm>
          <a:prstGeom prst="rect">
            <a:avLst/>
          </a:prstGeom>
          <a:ln w="88900" cap="sq" cmpd="thickThin">
            <a:solidFill>
              <a:srgbClr val="000000"/>
            </a:solidFill>
            <a:prstDash val="solid"/>
            <a:miter lim="800000"/>
          </a:ln>
          <a:effectLst>
            <a:innerShdw blurRad="76200">
              <a:srgbClr val="000000"/>
            </a:innerShdw>
          </a:effectLst>
          <a:scene3d>
            <a:camera prst="perspectiveContrastingLeftFacing"/>
            <a:lightRig rig="threePt" dir="t"/>
          </a:scene3d>
        </p:spPr>
      </p:pic>
    </p:spTree>
    <p:extLst>
      <p:ext uri="{BB962C8B-B14F-4D97-AF65-F5344CB8AC3E}">
        <p14:creationId xmlns:p14="http://schemas.microsoft.com/office/powerpoint/2010/main" val="1461426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58E742-D3E2-9844-A8FA-D561FC030BF0}"/>
              </a:ext>
            </a:extLst>
          </p:cNvPr>
          <p:cNvSpPr>
            <a:spLocks noGrp="1"/>
          </p:cNvSpPr>
          <p:nvPr>
            <p:ph type="body" idx="16"/>
          </p:nvPr>
        </p:nvSpPr>
        <p:spPr/>
        <p:txBody>
          <a:bodyPr/>
          <a:lstStyle/>
          <a:p>
            <a:endParaRPr lang="en-US"/>
          </a:p>
        </p:txBody>
      </p:sp>
      <p:sp>
        <p:nvSpPr>
          <p:cNvPr id="3" name="Slide Number Placeholder 2">
            <a:extLst>
              <a:ext uri="{FF2B5EF4-FFF2-40B4-BE49-F238E27FC236}">
                <a16:creationId xmlns:a16="http://schemas.microsoft.com/office/drawing/2014/main" id="{4BDCCC6B-0B73-BD48-ACD6-0E551524C770}"/>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CF30DB1-25A6-F34C-9DC4-5EAE2DCC7563}" type="slidenum">
              <a:rPr kumimoji="0" lang="en-US" sz="1100" b="0" i="0" u="none" strike="noStrike" kern="1200" cap="none" spc="0" normalizeH="0" baseline="0" noProof="0" smtClean="0">
                <a:ln>
                  <a:noFill/>
                </a:ln>
                <a:solidFill>
                  <a:srgbClr val="3A8E88"/>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dirty="0">
              <a:ln>
                <a:noFill/>
              </a:ln>
              <a:solidFill>
                <a:srgbClr val="3A8E88"/>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38EC9164-5423-5643-B438-BBB174E264A2}"/>
              </a:ext>
            </a:extLst>
          </p:cNvPr>
          <p:cNvSpPr>
            <a:spLocks noGrp="1"/>
          </p:cNvSpPr>
          <p:nvPr>
            <p:ph idx="1"/>
          </p:nvPr>
        </p:nvSpPr>
        <p:spPr/>
        <p:txBody>
          <a:bodyPr/>
          <a:lstStyle/>
          <a:p>
            <a:r>
              <a:rPr lang="en-US" dirty="0"/>
              <a:t>Elementary Week Three</a:t>
            </a:r>
          </a:p>
        </p:txBody>
      </p:sp>
    </p:spTree>
    <p:extLst>
      <p:ext uri="{BB962C8B-B14F-4D97-AF65-F5344CB8AC3E}">
        <p14:creationId xmlns:p14="http://schemas.microsoft.com/office/powerpoint/2010/main" val="3171584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79D93E-E8E0-475B-B709-581798D1BE39}"/>
              </a:ext>
            </a:extLst>
          </p:cNvPr>
          <p:cNvSpPr txBox="1"/>
          <p:nvPr/>
        </p:nvSpPr>
        <p:spPr>
          <a:xfrm>
            <a:off x="1771269" y="544417"/>
            <a:ext cx="6467302" cy="830997"/>
          </a:xfrm>
          <a:prstGeom prst="rect">
            <a:avLst/>
          </a:prstGeom>
          <a:noFill/>
        </p:spPr>
        <p:txBody>
          <a:bodyPr wrap="square" rtlCol="0">
            <a:spAutoFit/>
          </a:bodyPr>
          <a:lstStyle/>
          <a:p>
            <a:r>
              <a:rPr lang="en-US" sz="4800" dirty="0">
                <a:solidFill>
                  <a:schemeClr val="accent2"/>
                </a:solidFill>
                <a:latin typeface="Eras Bold ITC" panose="020B0907030504020204" pitchFamily="34" charset="0"/>
              </a:rPr>
              <a:t>The Orange Frog</a:t>
            </a:r>
          </a:p>
        </p:txBody>
      </p:sp>
      <p:sp>
        <p:nvSpPr>
          <p:cNvPr id="4" name="TextBox 3">
            <a:extLst>
              <a:ext uri="{FF2B5EF4-FFF2-40B4-BE49-F238E27FC236}">
                <a16:creationId xmlns:a16="http://schemas.microsoft.com/office/drawing/2014/main" id="{265E2B69-DF91-4E7A-9528-D46A2C824657}"/>
              </a:ext>
            </a:extLst>
          </p:cNvPr>
          <p:cNvSpPr txBox="1"/>
          <p:nvPr/>
        </p:nvSpPr>
        <p:spPr>
          <a:xfrm>
            <a:off x="1958306" y="1934534"/>
            <a:ext cx="6093228" cy="3046988"/>
          </a:xfrm>
          <a:prstGeom prst="rect">
            <a:avLst/>
          </a:prstGeom>
          <a:noFill/>
        </p:spPr>
        <p:txBody>
          <a:bodyPr wrap="square">
            <a:spAutoFit/>
          </a:bodyPr>
          <a:lstStyle/>
          <a:p>
            <a:r>
              <a:rPr lang="en-US" sz="3200" dirty="0">
                <a:solidFill>
                  <a:srgbClr val="F08019"/>
                </a:solidFill>
                <a:latin typeface="Eras Medium ITC" panose="020B0602030504020804" pitchFamily="34" charset="0"/>
              </a:rPr>
              <a:t>Learning Objective:</a:t>
            </a:r>
          </a:p>
          <a:p>
            <a:r>
              <a:rPr lang="en-US" sz="3200" dirty="0">
                <a:solidFill>
                  <a:srgbClr val="F08019"/>
                </a:solidFill>
                <a:latin typeface="Eras Medium ITC" panose="020B0602030504020804" pitchFamily="34" charset="0"/>
              </a:rPr>
              <a:t> </a:t>
            </a:r>
          </a:p>
          <a:p>
            <a:r>
              <a:rPr lang="en-US" sz="3200" u="sng" dirty="0">
                <a:solidFill>
                  <a:srgbClr val="3A8E8A"/>
                </a:solidFill>
                <a:latin typeface="Eras Medium ITC" panose="020B0602030504020804" pitchFamily="34" charset="0"/>
              </a:rPr>
              <a:t>I can</a:t>
            </a:r>
            <a:r>
              <a:rPr lang="en-US" sz="3200" dirty="0">
                <a:solidFill>
                  <a:srgbClr val="3A8E8A"/>
                </a:solidFill>
                <a:latin typeface="Eras Medium ITC" panose="020B0602030504020804" pitchFamily="34" charset="0"/>
              </a:rPr>
              <a:t> </a:t>
            </a:r>
            <a:r>
              <a:rPr lang="en-US" sz="3200" b="0" dirty="0">
                <a:solidFill>
                  <a:srgbClr val="000000"/>
                </a:solidFill>
                <a:latin typeface="Eras Medium ITC" panose="020B0602030504020804" pitchFamily="34" charset="0"/>
              </a:rPr>
              <a:t>think and act like Spark</a:t>
            </a:r>
          </a:p>
          <a:p>
            <a:endParaRPr lang="en-US" sz="3200" b="0" dirty="0">
              <a:latin typeface="Eras Medium ITC" panose="020B0602030504020804" pitchFamily="34" charset="0"/>
            </a:endParaRPr>
          </a:p>
          <a:p>
            <a:r>
              <a:rPr lang="en-US" sz="3200" u="sng" dirty="0">
                <a:solidFill>
                  <a:srgbClr val="3A8E8A"/>
                </a:solidFill>
                <a:latin typeface="Eras Medium ITC" panose="020B0602030504020804" pitchFamily="34" charset="0"/>
              </a:rPr>
              <a:t>I will</a:t>
            </a:r>
            <a:r>
              <a:rPr lang="en-US" sz="3200" dirty="0">
                <a:solidFill>
                  <a:srgbClr val="3A8E8A"/>
                </a:solidFill>
                <a:latin typeface="Eras Medium ITC" panose="020B0602030504020804" pitchFamily="34" charset="0"/>
              </a:rPr>
              <a:t> </a:t>
            </a:r>
            <a:r>
              <a:rPr lang="en-US" sz="3200" b="0" dirty="0">
                <a:solidFill>
                  <a:srgbClr val="000000"/>
                </a:solidFill>
                <a:latin typeface="Eras Medium ITC" panose="020B0602030504020804" pitchFamily="34" charset="0"/>
              </a:rPr>
              <a:t>discuss what it means to handle situations like spark</a:t>
            </a:r>
            <a:endParaRPr lang="en-US" sz="4800" b="0" dirty="0">
              <a:solidFill>
                <a:srgbClr val="000000"/>
              </a:solidFill>
              <a:latin typeface="Eras Medium ITC" panose="020B06020305040208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DBF20D4C-FD33-4144-921D-8FF4D5DD11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71" y="5090155"/>
            <a:ext cx="1994506" cy="17678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2CFF2E1D-236A-4D31-AC3B-8D2F0E6B5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8186" y="4109543"/>
            <a:ext cx="2713347" cy="26605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29953359-9436-4A85-88B6-43E598818A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81655">
            <a:off x="8550527" y="372350"/>
            <a:ext cx="3563383" cy="217821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070515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759A2F-70A5-4289-A383-38AD647EF428}"/>
              </a:ext>
            </a:extLst>
          </p:cNvPr>
          <p:cNvSpPr/>
          <p:nvPr/>
        </p:nvSpPr>
        <p:spPr>
          <a:xfrm>
            <a:off x="76200" y="6248400"/>
            <a:ext cx="1733550" cy="609600"/>
          </a:xfrm>
          <a:prstGeom prst="rect">
            <a:avLst/>
          </a:prstGeom>
          <a:solidFill>
            <a:srgbClr val="7FA86C"/>
          </a:solidFill>
          <a:ln>
            <a:solidFill>
              <a:srgbClr val="7FA8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xplosion: 14 Points 6">
            <a:extLst>
              <a:ext uri="{FF2B5EF4-FFF2-40B4-BE49-F238E27FC236}">
                <a16:creationId xmlns:a16="http://schemas.microsoft.com/office/drawing/2014/main" id="{79985EA3-59B6-488C-ACDE-AB028A503E7C}"/>
              </a:ext>
            </a:extLst>
          </p:cNvPr>
          <p:cNvSpPr/>
          <p:nvPr/>
        </p:nvSpPr>
        <p:spPr>
          <a:xfrm flipV="1">
            <a:off x="-367500" y="5805997"/>
            <a:ext cx="5880717" cy="1722268"/>
          </a:xfrm>
          <a:prstGeom prst="irregularSeal2">
            <a:avLst/>
          </a:prstGeom>
          <a:solidFill>
            <a:srgbClr val="BE4A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F21FEA5-DD77-4587-B4A8-AAE93CF4556E}"/>
              </a:ext>
            </a:extLst>
          </p:cNvPr>
          <p:cNvSpPr txBox="1"/>
          <p:nvPr/>
        </p:nvSpPr>
        <p:spPr>
          <a:xfrm>
            <a:off x="4459779" y="1413063"/>
            <a:ext cx="7410796" cy="4031873"/>
          </a:xfrm>
          <a:prstGeom prst="rect">
            <a:avLst/>
          </a:prstGeom>
          <a:noFill/>
        </p:spPr>
        <p:txBody>
          <a:bodyPr wrap="square">
            <a:spAutoFit/>
          </a:bodyPr>
          <a:lstStyle/>
          <a:p>
            <a:pPr marL="285750" marR="0" lvl="0" indent="-285750">
              <a:spcAft>
                <a:spcPts val="0"/>
              </a:spcAft>
              <a:buFont typeface="Arial" panose="020B0604020202020204" pitchFamily="34" charset="0"/>
              <a:buChar char="•"/>
            </a:pPr>
            <a:r>
              <a:rPr lang="en-US" sz="3200" u="none" strike="noStrike" dirty="0">
                <a:solidFill>
                  <a:schemeClr val="accent2"/>
                </a:solidFill>
                <a:effectLst/>
                <a:latin typeface="Eras Medium ITC" panose="020B0602030504020804" pitchFamily="34" charset="0"/>
                <a:ea typeface="Calibri" panose="020F0502020204030204" pitchFamily="34" charset="0"/>
              </a:rPr>
              <a:t>Interact positively as a team member.</a:t>
            </a:r>
            <a:endParaRPr lang="en-US" sz="3200" u="none" strike="noStrike" dirty="0">
              <a:solidFill>
                <a:schemeClr val="accent2"/>
              </a:solidFill>
              <a:effectLst/>
              <a:latin typeface="Eras Medium ITC" panose="020B0602030504020804" pitchFamily="34" charset="0"/>
              <a:ea typeface="Arial" panose="020B0604020202020204" pitchFamily="34" charset="0"/>
            </a:endParaRPr>
          </a:p>
          <a:p>
            <a:pPr marL="285750" marR="0" lvl="0" indent="-285750">
              <a:spcAft>
                <a:spcPts val="0"/>
              </a:spcAft>
              <a:buFont typeface="Arial" panose="020B0604020202020204" pitchFamily="34" charset="0"/>
              <a:buChar char="•"/>
            </a:pPr>
            <a:r>
              <a:rPr lang="en-US" sz="3200" u="none" strike="noStrike" dirty="0">
                <a:solidFill>
                  <a:srgbClr val="3FB7A3"/>
                </a:solidFill>
                <a:effectLst/>
                <a:latin typeface="Eras Medium ITC" panose="020B0602030504020804" pitchFamily="34" charset="0"/>
                <a:ea typeface="Calibri" panose="020F0502020204030204" pitchFamily="34" charset="0"/>
              </a:rPr>
              <a:t>Cooperate with others in a group setting.</a:t>
            </a:r>
            <a:endParaRPr lang="en-US" sz="3200" u="none" strike="noStrike" dirty="0">
              <a:solidFill>
                <a:srgbClr val="3FB7A3"/>
              </a:solidFill>
              <a:effectLst/>
              <a:latin typeface="Eras Medium ITC" panose="020B0602030504020804" pitchFamily="34" charset="0"/>
              <a:ea typeface="Arial" panose="020B0604020202020204" pitchFamily="34" charset="0"/>
            </a:endParaRPr>
          </a:p>
          <a:p>
            <a:pPr marL="285750" marR="0" lvl="0" indent="-285750">
              <a:spcAft>
                <a:spcPts val="0"/>
              </a:spcAft>
              <a:buFont typeface="Arial" panose="020B0604020202020204" pitchFamily="34" charset="0"/>
              <a:buChar char="•"/>
            </a:pPr>
            <a:r>
              <a:rPr lang="en-US" sz="3200" u="none" strike="noStrike" dirty="0">
                <a:solidFill>
                  <a:schemeClr val="accent2"/>
                </a:solidFill>
                <a:effectLst/>
                <a:latin typeface="Eras Medium ITC" panose="020B0602030504020804" pitchFamily="34" charset="0"/>
                <a:ea typeface="Calibri" panose="020F0502020204030204" pitchFamily="34" charset="0"/>
              </a:rPr>
              <a:t>Generate ideas with group members.</a:t>
            </a:r>
            <a:endParaRPr lang="en-US" sz="3200" u="none" strike="noStrike" dirty="0">
              <a:solidFill>
                <a:schemeClr val="accent2"/>
              </a:solidFill>
              <a:effectLst/>
              <a:latin typeface="Eras Medium ITC" panose="020B0602030504020804" pitchFamily="34" charset="0"/>
              <a:ea typeface="Arial" panose="020B0604020202020204" pitchFamily="34" charset="0"/>
            </a:endParaRPr>
          </a:p>
          <a:p>
            <a:pPr marL="285750" marR="0" lvl="0" indent="-285750">
              <a:spcAft>
                <a:spcPts val="0"/>
              </a:spcAft>
              <a:buFont typeface="Arial" panose="020B0604020202020204" pitchFamily="34" charset="0"/>
              <a:buChar char="•"/>
            </a:pPr>
            <a:r>
              <a:rPr lang="en-US" sz="3200" u="none" strike="noStrike" dirty="0">
                <a:solidFill>
                  <a:srgbClr val="3FB7A3"/>
                </a:solidFill>
                <a:effectLst/>
                <a:latin typeface="Eras Medium ITC" panose="020B0602030504020804" pitchFamily="34" charset="0"/>
                <a:ea typeface="Calibri" panose="020F0502020204030204" pitchFamily="34" charset="0"/>
              </a:rPr>
              <a:t>Are active listeners.</a:t>
            </a:r>
            <a:endParaRPr lang="en-US" sz="3200" u="none" strike="noStrike" dirty="0">
              <a:solidFill>
                <a:srgbClr val="3FB7A3"/>
              </a:solidFill>
              <a:effectLst/>
              <a:latin typeface="Eras Medium ITC" panose="020B0602030504020804" pitchFamily="34" charset="0"/>
              <a:ea typeface="Arial" panose="020B0604020202020204" pitchFamily="34" charset="0"/>
            </a:endParaRPr>
          </a:p>
          <a:p>
            <a:pPr marL="285750" marR="0" lvl="0" indent="-285750">
              <a:spcAft>
                <a:spcPts val="0"/>
              </a:spcAft>
              <a:buFont typeface="Arial" panose="020B0604020202020204" pitchFamily="34" charset="0"/>
              <a:buChar char="•"/>
            </a:pPr>
            <a:r>
              <a:rPr lang="en-US" sz="3200" u="none" strike="noStrike" dirty="0">
                <a:solidFill>
                  <a:schemeClr val="accent2"/>
                </a:solidFill>
                <a:effectLst/>
                <a:latin typeface="Eras Medium ITC" panose="020B0602030504020804" pitchFamily="34" charset="0"/>
                <a:ea typeface="Calibri" panose="020F0502020204030204" pitchFamily="34" charset="0"/>
              </a:rPr>
              <a:t>Read and understand information in a variety of forms.</a:t>
            </a:r>
          </a:p>
          <a:p>
            <a:pPr marL="285750" marR="0" lvl="0" indent="-285750">
              <a:spcAft>
                <a:spcPts val="0"/>
              </a:spcAft>
              <a:buFont typeface="Arial" panose="020B0604020202020204" pitchFamily="34" charset="0"/>
              <a:buChar char="•"/>
            </a:pPr>
            <a:r>
              <a:rPr lang="en-US" sz="3200" u="none" strike="noStrike" dirty="0">
                <a:solidFill>
                  <a:srgbClr val="3FB7A3"/>
                </a:solidFill>
                <a:effectLst/>
                <a:latin typeface="Eras Medium ITC" panose="020B0602030504020804" pitchFamily="34" charset="0"/>
                <a:ea typeface="Calibri" panose="020F0502020204030204" pitchFamily="34" charset="0"/>
              </a:rPr>
              <a:t>Express ideas.</a:t>
            </a:r>
            <a:endParaRPr lang="en-US" sz="3200" u="none" strike="noStrike" dirty="0">
              <a:solidFill>
                <a:srgbClr val="3FB7A3"/>
              </a:solidFill>
              <a:effectLst/>
              <a:latin typeface="Eras Medium ITC" panose="020B0602030504020804" pitchFamily="34" charset="0"/>
              <a:ea typeface="Arial" panose="020B0604020202020204" pitchFamily="34" charset="0"/>
            </a:endParaRPr>
          </a:p>
        </p:txBody>
      </p:sp>
      <p:sp>
        <p:nvSpPr>
          <p:cNvPr id="4" name="Title 2">
            <a:extLst>
              <a:ext uri="{FF2B5EF4-FFF2-40B4-BE49-F238E27FC236}">
                <a16:creationId xmlns:a16="http://schemas.microsoft.com/office/drawing/2014/main" id="{4155FA4F-C926-40DB-AE1D-14271676CDCD}"/>
              </a:ext>
            </a:extLst>
          </p:cNvPr>
          <p:cNvSpPr txBox="1">
            <a:spLocks/>
          </p:cNvSpPr>
          <p:nvPr/>
        </p:nvSpPr>
        <p:spPr>
          <a:xfrm>
            <a:off x="4438185" y="365125"/>
            <a:ext cx="6715540" cy="755015"/>
          </a:xfrm>
          <a:prstGeom prst="rect">
            <a:avLst/>
          </a:prstGeom>
        </p:spPr>
        <p:txBody>
          <a:bodyPr/>
          <a:lstStyle>
            <a:lvl1pPr algn="l" defTabSz="914400" rtl="0" eaLnBrk="1" latinLnBrk="0" hangingPunct="1">
              <a:lnSpc>
                <a:spcPct val="90000"/>
              </a:lnSpc>
              <a:spcBef>
                <a:spcPct val="0"/>
              </a:spcBef>
              <a:buNone/>
              <a:defRPr sz="4400" kern="1200">
                <a:solidFill>
                  <a:schemeClr val="accent2"/>
                </a:solidFill>
                <a:latin typeface="Eras Bold ITC" panose="020B0907030504020204" pitchFamily="34" charset="0"/>
                <a:ea typeface="+mj-ea"/>
                <a:cs typeface="+mj-cs"/>
              </a:defRPr>
            </a:lvl1pPr>
          </a:lstStyle>
          <a:p>
            <a:r>
              <a:rPr lang="en-US" dirty="0">
                <a:solidFill>
                  <a:srgbClr val="3FB7A3"/>
                </a:solidFill>
              </a:rPr>
              <a:t>Skills</a:t>
            </a:r>
          </a:p>
        </p:txBody>
      </p:sp>
      <p:pic>
        <p:nvPicPr>
          <p:cNvPr id="5" name="Picture 4" descr="A close-up of a toy&#10;&#10;Description automatically generated with low confidence">
            <a:extLst>
              <a:ext uri="{FF2B5EF4-FFF2-40B4-BE49-F238E27FC236}">
                <a16:creationId xmlns:a16="http://schemas.microsoft.com/office/drawing/2014/main" id="{244C918A-903F-4188-B3BA-690F5A215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19" y="3993498"/>
            <a:ext cx="5962588" cy="3091712"/>
          </a:xfrm>
          <a:prstGeom prst="rect">
            <a:avLst/>
          </a:prstGeom>
        </p:spPr>
      </p:pic>
    </p:spTree>
    <p:extLst>
      <p:ext uri="{BB962C8B-B14F-4D97-AF65-F5344CB8AC3E}">
        <p14:creationId xmlns:p14="http://schemas.microsoft.com/office/powerpoint/2010/main" val="3915691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1AD1BE-494E-A144-893D-5FBDED9F7302}"/>
              </a:ext>
            </a:extLst>
          </p:cNvPr>
          <p:cNvSpPr>
            <a:spLocks noGrp="1"/>
          </p:cNvSpPr>
          <p:nvPr>
            <p:ph type="title" idx="4294967295"/>
          </p:nvPr>
        </p:nvSpPr>
        <p:spPr>
          <a:xfrm>
            <a:off x="0" y="576263"/>
            <a:ext cx="11390313" cy="755650"/>
          </a:xfrm>
        </p:spPr>
        <p:txBody>
          <a:bodyPr>
            <a:normAutofit fontScale="90000"/>
          </a:bodyPr>
          <a:lstStyle/>
          <a:p>
            <a:pPr algn="ctr"/>
            <a:r>
              <a:rPr lang="en-US" dirty="0"/>
              <a:t>Choosing Orange - Feeling Better – Spreading Orange (p. 13-18)</a:t>
            </a:r>
          </a:p>
        </p:txBody>
      </p:sp>
      <p:sp>
        <p:nvSpPr>
          <p:cNvPr id="2" name="Slide Number Placeholder 1">
            <a:extLst>
              <a:ext uri="{FF2B5EF4-FFF2-40B4-BE49-F238E27FC236}">
                <a16:creationId xmlns:a16="http://schemas.microsoft.com/office/drawing/2014/main" id="{FD49A4EA-D657-9345-8004-AA56091926C3}"/>
              </a:ext>
            </a:extLst>
          </p:cNvPr>
          <p:cNvSpPr>
            <a:spLocks noGrp="1"/>
          </p:cNvSpPr>
          <p:nvPr>
            <p:ph type="sldNum" sz="quarter" idx="4294967295"/>
          </p:nvPr>
        </p:nvSpPr>
        <p:spPr>
          <a:xfrm>
            <a:off x="11774488" y="6494463"/>
            <a:ext cx="417512" cy="365125"/>
          </a:xfrm>
        </p:spPr>
        <p:txBody>
          <a:bodyPr/>
          <a:lstStyle/>
          <a:p>
            <a:fld id="{ECF30DB1-25A6-F34C-9DC4-5EAE2DCC7563}" type="slidenum">
              <a:rPr lang="en-US" smtClean="0"/>
              <a:pPr/>
              <a:t>5</a:t>
            </a:fld>
            <a:endParaRPr lang="en-US" dirty="0"/>
          </a:p>
        </p:txBody>
      </p:sp>
      <p:pic>
        <p:nvPicPr>
          <p:cNvPr id="8" name="Picture 7">
            <a:extLst>
              <a:ext uri="{FF2B5EF4-FFF2-40B4-BE49-F238E27FC236}">
                <a16:creationId xmlns:a16="http://schemas.microsoft.com/office/drawing/2014/main" id="{F4CF7751-A7B5-C84C-BF7E-7B0DAC9D9922}"/>
              </a:ext>
            </a:extLst>
          </p:cNvPr>
          <p:cNvPicPr>
            <a:picLocks noChangeAspect="1"/>
          </p:cNvPicPr>
          <p:nvPr/>
        </p:nvPicPr>
        <p:blipFill rotWithShape="1">
          <a:blip r:embed="rId5"/>
          <a:srcRect l="1512" t="3076" r="4571" b="5003"/>
          <a:stretch/>
        </p:blipFill>
        <p:spPr>
          <a:xfrm>
            <a:off x="1989850" y="1513114"/>
            <a:ext cx="8834076" cy="4315110"/>
          </a:xfrm>
          <a:prstGeom prst="rect">
            <a:avLst/>
          </a:prstGeom>
        </p:spPr>
      </p:pic>
      <p:sp>
        <p:nvSpPr>
          <p:cNvPr id="12" name="Rectangle 11">
            <a:extLst>
              <a:ext uri="{FF2B5EF4-FFF2-40B4-BE49-F238E27FC236}">
                <a16:creationId xmlns:a16="http://schemas.microsoft.com/office/drawing/2014/main" id="{86C30488-22D6-BF49-9789-BC4070C844E1}"/>
              </a:ext>
            </a:extLst>
          </p:cNvPr>
          <p:cNvSpPr/>
          <p:nvPr/>
        </p:nvSpPr>
        <p:spPr>
          <a:xfrm>
            <a:off x="-452891" y="1792026"/>
            <a:ext cx="45719" cy="449092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6C25"/>
              </a:solidFill>
            </a:endParaRPr>
          </a:p>
        </p:txBody>
      </p:sp>
      <p:pic>
        <p:nvPicPr>
          <p:cNvPr id="4" name="to be replaced by ML - Week 3 Segmented">
            <a:hlinkClick r:id="" action="ppaction://media"/>
            <a:extLst>
              <a:ext uri="{FF2B5EF4-FFF2-40B4-BE49-F238E27FC236}">
                <a16:creationId xmlns:a16="http://schemas.microsoft.com/office/drawing/2014/main" id="{AEFA93BE-EBDA-3870-047A-59E96F48639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16040" y="2884714"/>
            <a:ext cx="2380303" cy="1338943"/>
          </a:xfrm>
          <a:prstGeom prst="rect">
            <a:avLst/>
          </a:prstGeom>
        </p:spPr>
      </p:pic>
    </p:spTree>
    <p:extLst>
      <p:ext uri="{BB962C8B-B14F-4D97-AF65-F5344CB8AC3E}">
        <p14:creationId xmlns:p14="http://schemas.microsoft.com/office/powerpoint/2010/main" val="425657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8"/>
                                        </p:tgtEl>
                                      </p:cBhvr>
                                      <p:by x="150000" y="150000"/>
                                    </p:animScale>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8"/>
                                        </p:tgtEl>
                                      </p:cBhvr>
                                      <p:by x="150000" y="150000"/>
                                    </p:animScale>
                                  </p:childTnLst>
                                </p:cTn>
                              </p:par>
                              <p:par>
                                <p:cTn id="10" presetID="6" presetClass="emph" presetSubtype="0" fill="hold" nodeType="withEffect">
                                  <p:stCondLst>
                                    <p:cond delay="0"/>
                                  </p:stCondLst>
                                  <p:childTnLst>
                                    <p:animScale>
                                      <p:cBhvr>
                                        <p:cTn id="11" dur="2000" fill="hold"/>
                                        <p:tgtEl>
                                          <p:spTgt spid="8"/>
                                        </p:tgtEl>
                                      </p:cBhvr>
                                      <p:by x="150000" y="150000"/>
                                    </p:animScale>
                                  </p:childTnLst>
                                </p:cTn>
                              </p:par>
                            </p:childTnLst>
                          </p:cTn>
                        </p:par>
                        <p:par>
                          <p:cTn id="12" fill="hold">
                            <p:stCondLst>
                              <p:cond delay="4000"/>
                            </p:stCondLst>
                            <p:childTnLst>
                              <p:par>
                                <p:cTn id="13" presetID="6" presetClass="emph" presetSubtype="0" fill="hold" nodeType="afterEffect">
                                  <p:stCondLst>
                                    <p:cond delay="0"/>
                                  </p:stCondLst>
                                  <p:childTnLst>
                                    <p:animScale>
                                      <p:cBhvr>
                                        <p:cTn id="14" dur="2000" fill="hold"/>
                                        <p:tgtEl>
                                          <p:spTgt spid="8"/>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917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47F772-DDC2-D14E-0B9A-47CDE3CEDF13}"/>
              </a:ext>
            </a:extLst>
          </p:cNvPr>
          <p:cNvSpPr txBox="1"/>
          <p:nvPr/>
        </p:nvSpPr>
        <p:spPr>
          <a:xfrm>
            <a:off x="1510145" y="1579418"/>
            <a:ext cx="9088582" cy="3046988"/>
          </a:xfrm>
          <a:prstGeom prst="rect">
            <a:avLst/>
          </a:prstGeom>
          <a:noFill/>
        </p:spPr>
        <p:txBody>
          <a:bodyPr wrap="square" rtlCol="0">
            <a:spAutoFit/>
          </a:bodyPr>
          <a:lstStyle/>
          <a:p>
            <a:r>
              <a:rPr lang="en-US" sz="3200" dirty="0">
                <a:solidFill>
                  <a:srgbClr val="3A8E8A"/>
                </a:solidFill>
                <a:latin typeface="Eras Medium ITC" panose="020B0602030504020804" pitchFamily="34" charset="0"/>
              </a:rPr>
              <a:t>We start by hearing that Spark has made the decision to be Orange. When Spark is happier, he becomes more Orange. The happier he becomes, the more Orange he becomes. When he is helping others, or taking care of himself, he becomes a healthier, happier version of himself.</a:t>
            </a:r>
          </a:p>
        </p:txBody>
      </p:sp>
      <p:sp>
        <p:nvSpPr>
          <p:cNvPr id="3" name="Title 4">
            <a:extLst>
              <a:ext uri="{FF2B5EF4-FFF2-40B4-BE49-F238E27FC236}">
                <a16:creationId xmlns:a16="http://schemas.microsoft.com/office/drawing/2014/main" id="{D1080244-F891-4367-E71F-803EB013F272}"/>
              </a:ext>
            </a:extLst>
          </p:cNvPr>
          <p:cNvSpPr txBox="1">
            <a:spLocks/>
          </p:cNvSpPr>
          <p:nvPr/>
        </p:nvSpPr>
        <p:spPr>
          <a:xfrm>
            <a:off x="1801092" y="411732"/>
            <a:ext cx="8659090" cy="135680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2"/>
                </a:solidFill>
                <a:latin typeface="Eras Bold ITC" panose="020B0907030504020204" pitchFamily="34" charset="0"/>
                <a:ea typeface="+mj-ea"/>
                <a:cs typeface="+mj-cs"/>
              </a:defRPr>
            </a:lvl1pPr>
          </a:lstStyle>
          <a:p>
            <a:pPr algn="ctr"/>
            <a:r>
              <a:rPr lang="en-US" sz="6000" dirty="0">
                <a:solidFill>
                  <a:srgbClr val="F08019"/>
                </a:solidFill>
              </a:rPr>
              <a:t>Thoughts</a:t>
            </a:r>
          </a:p>
        </p:txBody>
      </p:sp>
      <p:pic>
        <p:nvPicPr>
          <p:cNvPr id="5" name="Picture 4" descr="A picture containing text, vector graphics&#10;&#10;Description automatically generated">
            <a:extLst>
              <a:ext uri="{FF2B5EF4-FFF2-40B4-BE49-F238E27FC236}">
                <a16:creationId xmlns:a16="http://schemas.microsoft.com/office/drawing/2014/main" id="{FFED3B38-EE74-39DA-8335-35D3BB0F5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0130" y="3962400"/>
            <a:ext cx="4801869" cy="2762719"/>
          </a:xfrm>
          <a:prstGeom prst="rect">
            <a:avLst/>
          </a:prstGeom>
        </p:spPr>
      </p:pic>
    </p:spTree>
    <p:extLst>
      <p:ext uri="{BB962C8B-B14F-4D97-AF65-F5344CB8AC3E}">
        <p14:creationId xmlns:p14="http://schemas.microsoft.com/office/powerpoint/2010/main" val="418320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imeline&#10;&#10;Description automatically generated">
            <a:extLst>
              <a:ext uri="{FF2B5EF4-FFF2-40B4-BE49-F238E27FC236}">
                <a16:creationId xmlns:a16="http://schemas.microsoft.com/office/drawing/2014/main" id="{30774A6B-3089-4709-A8E3-DF6561B93C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04559">
            <a:off x="2031685" y="1236463"/>
            <a:ext cx="3950162" cy="5111974"/>
          </a:xfrm>
          <a:prstGeom prst="rect">
            <a:avLst/>
          </a:prstGeom>
        </p:spPr>
      </p:pic>
      <p:sp>
        <p:nvSpPr>
          <p:cNvPr id="6" name="Title 4">
            <a:extLst>
              <a:ext uri="{FF2B5EF4-FFF2-40B4-BE49-F238E27FC236}">
                <a16:creationId xmlns:a16="http://schemas.microsoft.com/office/drawing/2014/main" id="{9572B271-7E77-438A-86A3-A704106F84C4}"/>
              </a:ext>
            </a:extLst>
          </p:cNvPr>
          <p:cNvSpPr txBox="1">
            <a:spLocks/>
          </p:cNvSpPr>
          <p:nvPr/>
        </p:nvSpPr>
        <p:spPr>
          <a:xfrm>
            <a:off x="7211136" y="300896"/>
            <a:ext cx="3295794" cy="135680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2"/>
                </a:solidFill>
                <a:latin typeface="Eras Bold ITC" panose="020B0907030504020204" pitchFamily="34" charset="0"/>
                <a:ea typeface="+mj-ea"/>
                <a:cs typeface="+mj-cs"/>
              </a:defRPr>
            </a:lvl1pPr>
          </a:lstStyle>
          <a:p>
            <a:r>
              <a:rPr lang="en-US" sz="6000" dirty="0">
                <a:solidFill>
                  <a:srgbClr val="F08019"/>
                </a:solidFill>
              </a:rPr>
              <a:t>Activity</a:t>
            </a:r>
          </a:p>
        </p:txBody>
      </p:sp>
      <p:sp>
        <p:nvSpPr>
          <p:cNvPr id="8" name="Content Placeholder 3">
            <a:extLst>
              <a:ext uri="{FF2B5EF4-FFF2-40B4-BE49-F238E27FC236}">
                <a16:creationId xmlns:a16="http://schemas.microsoft.com/office/drawing/2014/main" id="{7B4B411A-6276-4C6A-8894-0A1A69CDD702}"/>
              </a:ext>
            </a:extLst>
          </p:cNvPr>
          <p:cNvSpPr txBox="1">
            <a:spLocks/>
          </p:cNvSpPr>
          <p:nvPr/>
        </p:nvSpPr>
        <p:spPr>
          <a:xfrm>
            <a:off x="6532092" y="1880947"/>
            <a:ext cx="5132687" cy="44423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BC7B5"/>
                </a:solidFill>
                <a:latin typeface="Eras Medium ITC" panose="020B06020305040208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BC7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BC7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3A8E8A"/>
                </a:solidFill>
                <a:latin typeface="Eras Medium ITC" panose="020B0602030504020804" pitchFamily="34" charset="77"/>
              </a:rPr>
              <a:t>Let’s look at some images.  We are going to match the frog (Spark, Misty, Bull, or Plop) with the word that best describes them.</a:t>
            </a:r>
          </a:p>
          <a:p>
            <a:pPr marL="0" indent="0">
              <a:buNone/>
            </a:pPr>
            <a:endParaRPr lang="en-US" dirty="0">
              <a:solidFill>
                <a:srgbClr val="3A8E8A"/>
              </a:solidFill>
              <a:latin typeface="Eras Medium ITC" panose="020B0602030504020804" pitchFamily="34" charset="77"/>
            </a:endParaRPr>
          </a:p>
          <a:p>
            <a:pPr marL="0" indent="0">
              <a:buNone/>
            </a:pPr>
            <a:r>
              <a:rPr lang="en-US" dirty="0">
                <a:solidFill>
                  <a:srgbClr val="3A8E8A"/>
                </a:solidFill>
                <a:latin typeface="Eras Medium ITC" panose="020B0602030504020804" pitchFamily="34" charset="77"/>
              </a:rPr>
              <a:t>It’s okay to use more than one word for the same frog and you can use the same word for more than one frog.</a:t>
            </a:r>
          </a:p>
        </p:txBody>
      </p:sp>
    </p:spTree>
    <p:extLst>
      <p:ext uri="{BB962C8B-B14F-4D97-AF65-F5344CB8AC3E}">
        <p14:creationId xmlns:p14="http://schemas.microsoft.com/office/powerpoint/2010/main" val="1282672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1C2E66CD-7BAB-4D44-906B-F49FACB9E7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148" t="-1883" r="-702" b="885"/>
          <a:stretch>
            <a:fillRect/>
          </a:stretch>
        </p:blipFill>
        <p:spPr bwMode="auto">
          <a:xfrm>
            <a:off x="4786312" y="257583"/>
            <a:ext cx="1309688" cy="16721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8" name="Picture 4">
            <a:extLst>
              <a:ext uri="{FF2B5EF4-FFF2-40B4-BE49-F238E27FC236}">
                <a16:creationId xmlns:a16="http://schemas.microsoft.com/office/drawing/2014/main" id="{8D148576-DD95-437C-A11B-6FC74372E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215" t="3448" b="20140"/>
          <a:stretch>
            <a:fillRect/>
          </a:stretch>
        </p:blipFill>
        <p:spPr bwMode="auto">
          <a:xfrm>
            <a:off x="7487588" y="733396"/>
            <a:ext cx="1262750" cy="1196289"/>
          </a:xfrm>
          <a:prstGeom prst="rect">
            <a:avLst/>
          </a:prstGeom>
          <a:noFill/>
          <a:ln>
            <a:noFill/>
          </a:ln>
          <a:effectLst>
            <a:outerShdw dist="35921" dir="2700000" algn="ctr" rotWithShape="0">
              <a:srgbClr val="000000"/>
            </a:outerShdw>
            <a:softEdge rad="12700"/>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1029" name="Picture 5">
            <a:extLst>
              <a:ext uri="{FF2B5EF4-FFF2-40B4-BE49-F238E27FC236}">
                <a16:creationId xmlns:a16="http://schemas.microsoft.com/office/drawing/2014/main" id="{A6BB9A92-37CF-4DEC-A7CD-DE1CE7FB1E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4462" t="17294" r="7549"/>
          <a:stretch>
            <a:fillRect/>
          </a:stretch>
        </p:blipFill>
        <p:spPr bwMode="auto">
          <a:xfrm>
            <a:off x="10250686" y="703663"/>
            <a:ext cx="956337" cy="119629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TextBox 10">
            <a:extLst>
              <a:ext uri="{FF2B5EF4-FFF2-40B4-BE49-F238E27FC236}">
                <a16:creationId xmlns:a16="http://schemas.microsoft.com/office/drawing/2014/main" id="{419A8EDF-1C26-4288-B35D-73FF53B09EFA}"/>
              </a:ext>
            </a:extLst>
          </p:cNvPr>
          <p:cNvSpPr txBox="1"/>
          <p:nvPr/>
        </p:nvSpPr>
        <p:spPr>
          <a:xfrm>
            <a:off x="2083729" y="4417667"/>
            <a:ext cx="1426306" cy="708720"/>
          </a:xfrm>
          <a:prstGeom prst="rect">
            <a:avLst/>
          </a:prstGeom>
          <a:noFill/>
        </p:spPr>
        <p:txBody>
          <a:bodyPr wrap="square">
            <a:spAutoFit/>
          </a:bodyPr>
          <a:lstStyle/>
          <a:p>
            <a:pPr marL="0" marR="0" indent="0" algn="ctr">
              <a:lnSpc>
                <a:spcPct val="119000"/>
              </a:lnSpc>
              <a:spcBef>
                <a:spcPts val="0"/>
              </a:spcBef>
              <a:spcAft>
                <a:spcPts val="600"/>
              </a:spcAft>
            </a:pPr>
            <a:r>
              <a:rPr lang="en-US" sz="3600" kern="1400" dirty="0">
                <a:ln>
                  <a:noFill/>
                </a:ln>
                <a:solidFill>
                  <a:srgbClr val="000000"/>
                </a:solidFill>
                <a:effectLst/>
                <a:latin typeface="Calibri" panose="020F0502020204030204" pitchFamily="34" charset="0"/>
              </a:rPr>
              <a:t>Happy</a:t>
            </a:r>
          </a:p>
        </p:txBody>
      </p:sp>
      <p:sp>
        <p:nvSpPr>
          <p:cNvPr id="13" name="TextBox 12">
            <a:extLst>
              <a:ext uri="{FF2B5EF4-FFF2-40B4-BE49-F238E27FC236}">
                <a16:creationId xmlns:a16="http://schemas.microsoft.com/office/drawing/2014/main" id="{CDBFBF5F-8F9B-46AF-93EB-44FF131AC0C6}"/>
              </a:ext>
            </a:extLst>
          </p:cNvPr>
          <p:cNvSpPr txBox="1"/>
          <p:nvPr/>
        </p:nvSpPr>
        <p:spPr>
          <a:xfrm>
            <a:off x="5769378" y="4444368"/>
            <a:ext cx="2396483" cy="708720"/>
          </a:xfrm>
          <a:prstGeom prst="rect">
            <a:avLst/>
          </a:prstGeom>
          <a:noFill/>
        </p:spPr>
        <p:txBody>
          <a:bodyPr wrap="square">
            <a:spAutoFit/>
          </a:bodyPr>
          <a:lstStyle/>
          <a:p>
            <a:pPr marL="0" marR="0" indent="0" algn="ctr">
              <a:lnSpc>
                <a:spcPct val="119000"/>
              </a:lnSpc>
              <a:spcBef>
                <a:spcPts val="0"/>
              </a:spcBef>
              <a:spcAft>
                <a:spcPts val="600"/>
              </a:spcAft>
            </a:pPr>
            <a:r>
              <a:rPr lang="en-US" sz="3600" kern="1400" dirty="0">
                <a:ln>
                  <a:noFill/>
                </a:ln>
                <a:solidFill>
                  <a:srgbClr val="000000"/>
                </a:solidFill>
                <a:effectLst/>
                <a:latin typeface="Calibri" panose="020F0502020204030204" pitchFamily="34" charset="0"/>
              </a:rPr>
              <a:t>Nervous </a:t>
            </a:r>
          </a:p>
        </p:txBody>
      </p:sp>
      <p:sp>
        <p:nvSpPr>
          <p:cNvPr id="15" name="TextBox 14">
            <a:extLst>
              <a:ext uri="{FF2B5EF4-FFF2-40B4-BE49-F238E27FC236}">
                <a16:creationId xmlns:a16="http://schemas.microsoft.com/office/drawing/2014/main" id="{425399DE-2E62-4962-A0C0-36870D30BB42}"/>
              </a:ext>
            </a:extLst>
          </p:cNvPr>
          <p:cNvSpPr txBox="1"/>
          <p:nvPr/>
        </p:nvSpPr>
        <p:spPr>
          <a:xfrm>
            <a:off x="3676828" y="4475413"/>
            <a:ext cx="1925757" cy="965585"/>
          </a:xfrm>
          <a:prstGeom prst="rect">
            <a:avLst/>
          </a:prstGeom>
          <a:noFill/>
        </p:spPr>
        <p:txBody>
          <a:bodyPr wrap="square">
            <a:spAutoFit/>
          </a:bodyPr>
          <a:lstStyle/>
          <a:p>
            <a:pPr marL="0" marR="0" indent="0" algn="ctr">
              <a:lnSpc>
                <a:spcPct val="119000"/>
              </a:lnSpc>
              <a:spcBef>
                <a:spcPts val="0"/>
              </a:spcBef>
              <a:spcAft>
                <a:spcPts val="600"/>
              </a:spcAft>
            </a:pPr>
            <a:r>
              <a:rPr lang="en-US" sz="3600" kern="1400" dirty="0">
                <a:ln>
                  <a:noFill/>
                </a:ln>
                <a:solidFill>
                  <a:srgbClr val="000000"/>
                </a:solidFill>
                <a:effectLst/>
                <a:latin typeface="Calibri" panose="020F0502020204030204" pitchFamily="34" charset="0"/>
              </a:rPr>
              <a:t>Excited</a:t>
            </a:r>
          </a:p>
          <a:p>
            <a:pPr marL="0" marR="0" indent="0" algn="ctr">
              <a:lnSpc>
                <a:spcPct val="119000"/>
              </a:lnSpc>
              <a:spcBef>
                <a:spcPts val="0"/>
              </a:spcBef>
              <a:spcAft>
                <a:spcPts val="600"/>
              </a:spcAft>
            </a:pPr>
            <a:r>
              <a:rPr lang="en-US" sz="800" kern="1400" dirty="0">
                <a:ln>
                  <a:noFill/>
                </a:ln>
                <a:solidFill>
                  <a:srgbClr val="000000"/>
                </a:solidFill>
                <a:effectLst/>
                <a:latin typeface="Calibri" panose="020F0502020204030204" pitchFamily="34" charset="0"/>
              </a:rPr>
              <a:t> </a:t>
            </a:r>
          </a:p>
        </p:txBody>
      </p:sp>
      <p:sp>
        <p:nvSpPr>
          <p:cNvPr id="17" name="TextBox 16">
            <a:extLst>
              <a:ext uri="{FF2B5EF4-FFF2-40B4-BE49-F238E27FC236}">
                <a16:creationId xmlns:a16="http://schemas.microsoft.com/office/drawing/2014/main" id="{962651EF-9953-432A-9A79-EECA61851991}"/>
              </a:ext>
            </a:extLst>
          </p:cNvPr>
          <p:cNvSpPr txBox="1"/>
          <p:nvPr/>
        </p:nvSpPr>
        <p:spPr>
          <a:xfrm>
            <a:off x="1745834" y="5842577"/>
            <a:ext cx="2045257" cy="708720"/>
          </a:xfrm>
          <a:prstGeom prst="rect">
            <a:avLst/>
          </a:prstGeom>
          <a:noFill/>
        </p:spPr>
        <p:txBody>
          <a:bodyPr wrap="square">
            <a:spAutoFit/>
          </a:bodyPr>
          <a:lstStyle/>
          <a:p>
            <a:pPr marL="0" marR="0" indent="0" algn="ctr">
              <a:lnSpc>
                <a:spcPct val="119000"/>
              </a:lnSpc>
              <a:spcBef>
                <a:spcPts val="0"/>
              </a:spcBef>
              <a:spcAft>
                <a:spcPts val="600"/>
              </a:spcAft>
            </a:pPr>
            <a:r>
              <a:rPr lang="en-US" sz="3600" kern="1400" dirty="0">
                <a:ln>
                  <a:noFill/>
                </a:ln>
                <a:solidFill>
                  <a:srgbClr val="000000"/>
                </a:solidFill>
                <a:effectLst/>
                <a:latin typeface="Calibri" panose="020F0502020204030204" pitchFamily="34" charset="0"/>
              </a:rPr>
              <a:t>Strong</a:t>
            </a:r>
          </a:p>
        </p:txBody>
      </p:sp>
      <p:sp>
        <p:nvSpPr>
          <p:cNvPr id="19" name="TextBox 18">
            <a:extLst>
              <a:ext uri="{FF2B5EF4-FFF2-40B4-BE49-F238E27FC236}">
                <a16:creationId xmlns:a16="http://schemas.microsoft.com/office/drawing/2014/main" id="{C380C26B-CF75-46DC-A4FA-9EBF705D875A}"/>
              </a:ext>
            </a:extLst>
          </p:cNvPr>
          <p:cNvSpPr txBox="1"/>
          <p:nvPr/>
        </p:nvSpPr>
        <p:spPr>
          <a:xfrm>
            <a:off x="3753768" y="5845297"/>
            <a:ext cx="1662069" cy="708720"/>
          </a:xfrm>
          <a:prstGeom prst="rect">
            <a:avLst/>
          </a:prstGeom>
          <a:noFill/>
        </p:spPr>
        <p:txBody>
          <a:bodyPr wrap="square">
            <a:spAutoFit/>
          </a:bodyPr>
          <a:lstStyle/>
          <a:p>
            <a:pPr marL="0" marR="0" indent="0" algn="ctr">
              <a:lnSpc>
                <a:spcPct val="119000"/>
              </a:lnSpc>
              <a:spcBef>
                <a:spcPts val="0"/>
              </a:spcBef>
              <a:spcAft>
                <a:spcPts val="600"/>
              </a:spcAft>
            </a:pPr>
            <a:r>
              <a:rPr lang="en-US" sz="3600" kern="1400" dirty="0">
                <a:ln>
                  <a:noFill/>
                </a:ln>
                <a:solidFill>
                  <a:srgbClr val="000000"/>
                </a:solidFill>
                <a:effectLst/>
                <a:latin typeface="Calibri" panose="020F0502020204030204" pitchFamily="34" charset="0"/>
              </a:rPr>
              <a:t>Scared</a:t>
            </a:r>
          </a:p>
        </p:txBody>
      </p:sp>
      <p:sp>
        <p:nvSpPr>
          <p:cNvPr id="21" name="TextBox 20">
            <a:extLst>
              <a:ext uri="{FF2B5EF4-FFF2-40B4-BE49-F238E27FC236}">
                <a16:creationId xmlns:a16="http://schemas.microsoft.com/office/drawing/2014/main" id="{6D26BA5F-D3F9-4423-B318-E82F975718DB}"/>
              </a:ext>
            </a:extLst>
          </p:cNvPr>
          <p:cNvSpPr txBox="1"/>
          <p:nvPr/>
        </p:nvSpPr>
        <p:spPr>
          <a:xfrm>
            <a:off x="5441461" y="5887727"/>
            <a:ext cx="2756822" cy="646331"/>
          </a:xfrm>
          <a:prstGeom prst="rect">
            <a:avLst/>
          </a:prstGeom>
          <a:noFill/>
        </p:spPr>
        <p:txBody>
          <a:bodyPr wrap="square">
            <a:spAutoFit/>
          </a:bodyPr>
          <a:lstStyle/>
          <a:p>
            <a:pPr algn="ctr"/>
            <a:r>
              <a:rPr lang="en-US" sz="3600" b="0" i="0" u="none" strike="noStrike" baseline="0" dirty="0">
                <a:solidFill>
                  <a:srgbClr val="000000"/>
                </a:solidFill>
                <a:latin typeface="Calibri" panose="020F0502020204030204" pitchFamily="34" charset="0"/>
              </a:rPr>
              <a:t>Hard worker </a:t>
            </a:r>
            <a:endParaRPr lang="en-US" sz="3600" dirty="0"/>
          </a:p>
        </p:txBody>
      </p:sp>
      <p:sp>
        <p:nvSpPr>
          <p:cNvPr id="23" name="TextBox 22">
            <a:extLst>
              <a:ext uri="{FF2B5EF4-FFF2-40B4-BE49-F238E27FC236}">
                <a16:creationId xmlns:a16="http://schemas.microsoft.com/office/drawing/2014/main" id="{A42E8460-06BF-4730-90AA-E2C4D23211C1}"/>
              </a:ext>
            </a:extLst>
          </p:cNvPr>
          <p:cNvSpPr txBox="1"/>
          <p:nvPr/>
        </p:nvSpPr>
        <p:spPr>
          <a:xfrm>
            <a:off x="10421287" y="4528416"/>
            <a:ext cx="1422188" cy="646331"/>
          </a:xfrm>
          <a:prstGeom prst="rect">
            <a:avLst/>
          </a:prstGeom>
          <a:noFill/>
        </p:spPr>
        <p:txBody>
          <a:bodyPr wrap="square">
            <a:spAutoFit/>
          </a:bodyPr>
          <a:lstStyle/>
          <a:p>
            <a:pPr algn="ctr"/>
            <a:r>
              <a:rPr lang="en-US" sz="3600" b="0" i="0" u="none" strike="noStrike" baseline="0" dirty="0">
                <a:solidFill>
                  <a:srgbClr val="000000"/>
                </a:solidFill>
                <a:latin typeface="Calibri" panose="020F0502020204030204" pitchFamily="34" charset="0"/>
              </a:rPr>
              <a:t>Lazy </a:t>
            </a:r>
            <a:endParaRPr lang="en-US" sz="3600" dirty="0"/>
          </a:p>
        </p:txBody>
      </p:sp>
      <p:sp>
        <p:nvSpPr>
          <p:cNvPr id="25" name="TextBox 24">
            <a:extLst>
              <a:ext uri="{FF2B5EF4-FFF2-40B4-BE49-F238E27FC236}">
                <a16:creationId xmlns:a16="http://schemas.microsoft.com/office/drawing/2014/main" id="{032915FB-E1F3-4F2C-B365-AC2C07597365}"/>
              </a:ext>
            </a:extLst>
          </p:cNvPr>
          <p:cNvSpPr txBox="1"/>
          <p:nvPr/>
        </p:nvSpPr>
        <p:spPr>
          <a:xfrm>
            <a:off x="8332654" y="4480056"/>
            <a:ext cx="1309688" cy="646331"/>
          </a:xfrm>
          <a:prstGeom prst="rect">
            <a:avLst/>
          </a:prstGeom>
          <a:noFill/>
        </p:spPr>
        <p:txBody>
          <a:bodyPr wrap="square">
            <a:spAutoFit/>
          </a:bodyPr>
          <a:lstStyle/>
          <a:p>
            <a:pPr algn="ctr"/>
            <a:r>
              <a:rPr lang="en-US" sz="3600" b="0" i="0" u="none" strike="noStrike" baseline="0" dirty="0">
                <a:solidFill>
                  <a:srgbClr val="000000"/>
                </a:solidFill>
                <a:latin typeface="Calibri" panose="020F0502020204030204" pitchFamily="34" charset="0"/>
              </a:rPr>
              <a:t>Nice </a:t>
            </a:r>
            <a:endParaRPr lang="en-US" sz="3600" dirty="0"/>
          </a:p>
        </p:txBody>
      </p:sp>
      <p:sp>
        <p:nvSpPr>
          <p:cNvPr id="27" name="TextBox 26">
            <a:extLst>
              <a:ext uri="{FF2B5EF4-FFF2-40B4-BE49-F238E27FC236}">
                <a16:creationId xmlns:a16="http://schemas.microsoft.com/office/drawing/2014/main" id="{C2883689-43DC-47B4-B72E-9EE0AB119D74}"/>
              </a:ext>
            </a:extLst>
          </p:cNvPr>
          <p:cNvSpPr txBox="1"/>
          <p:nvPr/>
        </p:nvSpPr>
        <p:spPr>
          <a:xfrm>
            <a:off x="8262287" y="5887728"/>
            <a:ext cx="2159000" cy="646331"/>
          </a:xfrm>
          <a:prstGeom prst="rect">
            <a:avLst/>
          </a:prstGeom>
          <a:noFill/>
        </p:spPr>
        <p:txBody>
          <a:bodyPr wrap="square">
            <a:spAutoFit/>
          </a:bodyPr>
          <a:lstStyle/>
          <a:p>
            <a:pPr algn="ctr"/>
            <a:r>
              <a:rPr lang="en-US" sz="3600" b="0" i="0" u="none" strike="noStrike" baseline="0" dirty="0">
                <a:solidFill>
                  <a:srgbClr val="000000"/>
                </a:solidFill>
                <a:latin typeface="Calibri" panose="020F0502020204030204" pitchFamily="34" charset="0"/>
              </a:rPr>
              <a:t>Friendly </a:t>
            </a:r>
            <a:endParaRPr lang="en-US" sz="3600" dirty="0"/>
          </a:p>
        </p:txBody>
      </p:sp>
      <p:sp>
        <p:nvSpPr>
          <p:cNvPr id="29" name="TextBox 28">
            <a:extLst>
              <a:ext uri="{FF2B5EF4-FFF2-40B4-BE49-F238E27FC236}">
                <a16:creationId xmlns:a16="http://schemas.microsoft.com/office/drawing/2014/main" id="{63359BED-64D4-499F-B1D9-9283D6A89BC9}"/>
              </a:ext>
            </a:extLst>
          </p:cNvPr>
          <p:cNvSpPr txBox="1"/>
          <p:nvPr/>
        </p:nvSpPr>
        <p:spPr>
          <a:xfrm>
            <a:off x="10452205" y="5887728"/>
            <a:ext cx="1547530" cy="646331"/>
          </a:xfrm>
          <a:prstGeom prst="rect">
            <a:avLst/>
          </a:prstGeom>
          <a:noFill/>
        </p:spPr>
        <p:txBody>
          <a:bodyPr wrap="square">
            <a:spAutoFit/>
          </a:bodyPr>
          <a:lstStyle/>
          <a:p>
            <a:pPr algn="ctr"/>
            <a:r>
              <a:rPr lang="en-US" sz="3600" b="0" i="0" u="none" strike="noStrike" baseline="0" dirty="0">
                <a:solidFill>
                  <a:srgbClr val="000000"/>
                </a:solidFill>
                <a:latin typeface="Calibri" panose="020F0502020204030204" pitchFamily="34" charset="0"/>
              </a:rPr>
              <a:t>Lonely </a:t>
            </a:r>
            <a:endParaRPr lang="en-US" sz="3600" dirty="0"/>
          </a:p>
        </p:txBody>
      </p:sp>
      <p:grpSp>
        <p:nvGrpSpPr>
          <p:cNvPr id="3" name="Group 2">
            <a:extLst>
              <a:ext uri="{FF2B5EF4-FFF2-40B4-BE49-F238E27FC236}">
                <a16:creationId xmlns:a16="http://schemas.microsoft.com/office/drawing/2014/main" id="{D32AB1E2-21AD-4959-AAC9-3D0DC98DC860}"/>
              </a:ext>
            </a:extLst>
          </p:cNvPr>
          <p:cNvGrpSpPr/>
          <p:nvPr/>
        </p:nvGrpSpPr>
        <p:grpSpPr>
          <a:xfrm>
            <a:off x="2395374" y="711413"/>
            <a:ext cx="1097072" cy="1462246"/>
            <a:chOff x="2465117" y="703663"/>
            <a:chExt cx="1097072" cy="1462246"/>
          </a:xfrm>
        </p:grpSpPr>
        <p:pic>
          <p:nvPicPr>
            <p:cNvPr id="1026" name="Picture 2">
              <a:extLst>
                <a:ext uri="{FF2B5EF4-FFF2-40B4-BE49-F238E27FC236}">
                  <a16:creationId xmlns:a16="http://schemas.microsoft.com/office/drawing/2014/main" id="{71E32F9D-4AC4-4EA8-A560-4636FA753A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4497"/>
            <a:stretch>
              <a:fillRect/>
            </a:stretch>
          </p:blipFill>
          <p:spPr bwMode="auto">
            <a:xfrm>
              <a:off x="2465117" y="703663"/>
              <a:ext cx="1083601" cy="138231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Rectangle 2">
              <a:extLst>
                <a:ext uri="{FF2B5EF4-FFF2-40B4-BE49-F238E27FC236}">
                  <a16:creationId xmlns:a16="http://schemas.microsoft.com/office/drawing/2014/main" id="{10E4826B-6AFC-4698-8F2C-1E3C47C5C871}"/>
                </a:ext>
              </a:extLst>
            </p:cNvPr>
            <p:cNvSpPr>
              <a:spLocks noChangeArrowheads="1"/>
            </p:cNvSpPr>
            <p:nvPr/>
          </p:nvSpPr>
          <p:spPr bwMode="auto">
            <a:xfrm>
              <a:off x="3285964" y="1527734"/>
              <a:ext cx="276225" cy="638175"/>
            </a:xfrm>
            <a:prstGeom prst="rect">
              <a:avLst/>
            </a:prstGeom>
            <a:solidFill>
              <a:srgbClr val="FFFFFF"/>
            </a:solidFill>
            <a:ln w="254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8971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3.33333E-6 L 0.00065 -0.34884 " pathEditMode="relative" rAng="0" ptsTypes="AA">
                                      <p:cBhvr>
                                        <p:cTn id="6" dur="2000" fill="hold"/>
                                        <p:tgtEl>
                                          <p:spTgt spid="11"/>
                                        </p:tgtEl>
                                        <p:attrNameLst>
                                          <p:attrName>ppt_x</p:attrName>
                                          <p:attrName>ppt_y</p:attrName>
                                        </p:attrNameLst>
                                      </p:cBhvr>
                                      <p:rCtr x="26" y="-1745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1263 0.02314 L 0.28568 -0.35348 " pathEditMode="relative" rAng="0" ptsTypes="AA">
                                      <p:cBhvr>
                                        <p:cTn id="10" dur="2000" fill="hold"/>
                                        <p:tgtEl>
                                          <p:spTgt spid="15"/>
                                        </p:tgtEl>
                                        <p:attrNameLst>
                                          <p:attrName>ppt_x</p:attrName>
                                          <p:attrName>ppt_y</p:attrName>
                                        </p:attrNameLst>
                                      </p:cBhvr>
                                      <p:rCtr x="14909" y="-18843"/>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100"/>
                                  </p:stCondLst>
                                  <p:childTnLst>
                                    <p:animMotion origin="layout" path="M -0.05143 -0.01204 L -0.33476 -0.23056 L 0.09545 -0.21204 L -0.12643 -0.31389 L -0.11705 -0.31968 L 0.30691 -0.42871 C 0.30691 -0.42871 0.3043 -0.34514 0.3043 -0.34491 " pathEditMode="relative" rAng="0" ptsTypes="AAAAAAA">
                                      <p:cBhvr>
                                        <p:cTn id="14" dur="1900" fill="hold"/>
                                        <p:tgtEl>
                                          <p:spTgt spid="13"/>
                                        </p:tgtEl>
                                        <p:attrNameLst>
                                          <p:attrName>ppt_x</p:attrName>
                                          <p:attrName>ppt_y</p:attrName>
                                        </p:attrNameLst>
                                      </p:cBhvr>
                                      <p:rCtr x="3750" y="-20833"/>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3268 0.00903 L -0.06979 -0.20764 " pathEditMode="relative" rAng="0" ptsTypes="AA">
                                      <p:cBhvr>
                                        <p:cTn id="18" dur="2000" fill="hold"/>
                                        <p:tgtEl>
                                          <p:spTgt spid="25"/>
                                        </p:tgtEl>
                                        <p:attrNameLst>
                                          <p:attrName>ppt_x</p:attrName>
                                          <p:attrName>ppt_y</p:attrName>
                                        </p:attrNameLst>
                                      </p:cBhvr>
                                      <p:rCtr x="-1862" y="-10833"/>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375 0.05278 L -0.23386 -0.25879 L -0.38138 -0.02662 L 0.00195 -0.27129 C 0.00195 -0.27106 -0.03346 -0.20301 -0.03346 -0.20208 " pathEditMode="relative" rAng="0" ptsTypes="AAAAA">
                                      <p:cBhvr>
                                        <p:cTn id="22" dur="2000" fill="hold"/>
                                        <p:tgtEl>
                                          <p:spTgt spid="23"/>
                                        </p:tgtEl>
                                        <p:attrNameLst>
                                          <p:attrName>ppt_x</p:attrName>
                                          <p:attrName>ppt_y</p:attrName>
                                        </p:attrNameLst>
                                      </p:cBhvr>
                                      <p:rCtr x="-15221" y="-16204"/>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01992 -0.00671 L 0.05352 -0.00856 L 0.08633 -0.01782 L 0.09883 -0.0419 L 0.12227 -0.07523 L 0.14362 -0.11412 L 0.15508 -0.14097 L 0.16602 -0.1706 L 0.17331 -0.19375 L 0.1806 -0.21227 L 0.19519 -0.24838 L 0.21446 -0.29653 L 0.22123 -0.32801 C 0.22175 -0.33796 0.22175 -0.33426 0.22175 -0.33912 L 0.22748 -0.3706 C 0.22761 -0.37338 0.22761 -0.37639 0.228 -0.37893 C 0.22813 -0.38102 0.22865 -0.38264 0.22904 -0.38449 C 0.22956 -0.38796 0.2293 -0.38657 0.23008 -0.38912 L 0.23321 -0.40486 L 0.2306 -0.4493 L 0.20873 -0.47986 L 0.19362 -0.53078 L 0.19727 -0.5456 L 0.19727 -0.54537 " pathEditMode="relative" rAng="0" ptsTypes="AAAAAAAAAAAAAAAAAAAAAAAA">
                                      <p:cBhvr>
                                        <p:cTn id="26" dur="2000" fill="hold"/>
                                        <p:tgtEl>
                                          <p:spTgt spid="17"/>
                                        </p:tgtEl>
                                        <p:attrNameLst>
                                          <p:attrName>ppt_x</p:attrName>
                                          <p:attrName>ppt_y</p:attrName>
                                        </p:attrNameLst>
                                      </p:cBhvr>
                                      <p:rCtr x="12656" y="-26944"/>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0.02396 -0.1419 L -0.24166 -0.39584 L 0.49753 -0.27315 L 0.49753 -0.27292 " pathEditMode="relative" rAng="0" ptsTypes="AAAA">
                                      <p:cBhvr>
                                        <p:cTn id="30" dur="2000" fill="hold"/>
                                        <p:tgtEl>
                                          <p:spTgt spid="19"/>
                                        </p:tgtEl>
                                        <p:attrNameLst>
                                          <p:attrName>ppt_x</p:attrName>
                                          <p:attrName>ppt_y</p:attrName>
                                        </p:attrNameLst>
                                      </p:cBhvr>
                                      <p:rCtr x="15182" y="-12708"/>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0.01198 0.03287 L -0.13555 -0.40718 " pathEditMode="relative" rAng="0" ptsTypes="AA">
                                      <p:cBhvr>
                                        <p:cTn id="34" dur="2000" fill="hold"/>
                                        <p:tgtEl>
                                          <p:spTgt spid="21"/>
                                        </p:tgtEl>
                                        <p:attrNameLst>
                                          <p:attrName>ppt_x</p:attrName>
                                          <p:attrName>ppt_y</p:attrName>
                                        </p:attrNameLst>
                                      </p:cBhvr>
                                      <p:rCtr x="-6185" y="-22014"/>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0" nodeType="clickEffect">
                                  <p:stCondLst>
                                    <p:cond delay="0"/>
                                  </p:stCondLst>
                                  <p:childTnLst>
                                    <p:animMotion origin="layout" path="M 4.375E-6 -1.11111E-6 L 0.16796 -0.80417 L -0.23086 -0.55463 L -0.38086 -0.77245 L -0.52253 -0.40648 L -0.52253 -0.40625 " pathEditMode="relative" rAng="0" ptsTypes="AAAAAA">
                                      <p:cBhvr>
                                        <p:cTn id="38" dur="2000" fill="hold"/>
                                        <p:tgtEl>
                                          <p:spTgt spid="27"/>
                                        </p:tgtEl>
                                        <p:attrNameLst>
                                          <p:attrName>ppt_x</p:attrName>
                                          <p:attrName>ppt_y</p:attrName>
                                        </p:attrNameLst>
                                      </p:cBhvr>
                                      <p:rCtr x="-17734" y="-40208"/>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0.02825 0.13588 L -0.04518 -0.14537 " pathEditMode="relative" rAng="0" ptsTypes="AA">
                                      <p:cBhvr>
                                        <p:cTn id="42" dur="2000" fill="hold"/>
                                        <p:tgtEl>
                                          <p:spTgt spid="29"/>
                                        </p:tgtEl>
                                        <p:attrNameLst>
                                          <p:attrName>ppt_x</p:attrName>
                                          <p:attrName>ppt_y</p:attrName>
                                        </p:attrNameLst>
                                      </p:cBhvr>
                                      <p:rCtr x="-846" y="-14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9" grpId="0"/>
      <p:bldP spid="21" grpId="0"/>
      <p:bldP spid="23" grpId="0"/>
      <p:bldP spid="25" grpId="0"/>
      <p:bldP spid="27"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45CFB3-972D-27E8-48E7-7CF7E6C1FEE6}"/>
              </a:ext>
            </a:extLst>
          </p:cNvPr>
          <p:cNvSpPr txBox="1"/>
          <p:nvPr/>
        </p:nvSpPr>
        <p:spPr>
          <a:xfrm>
            <a:off x="2953407" y="283028"/>
            <a:ext cx="6285186" cy="1015663"/>
          </a:xfrm>
          <a:prstGeom prst="rect">
            <a:avLst/>
          </a:prstGeom>
          <a:noFill/>
        </p:spPr>
        <p:txBody>
          <a:bodyPr wrap="square" rtlCol="0">
            <a:spAutoFit/>
          </a:bodyPr>
          <a:lstStyle/>
          <a:p>
            <a:pPr algn="ctr"/>
            <a:r>
              <a:rPr lang="en-US" sz="6000" dirty="0">
                <a:solidFill>
                  <a:srgbClr val="F08019"/>
                </a:solidFill>
                <a:latin typeface="Eras Bold ITC" panose="020B0907030504020204" pitchFamily="34" charset="0"/>
              </a:rPr>
              <a:t>Questions</a:t>
            </a:r>
          </a:p>
        </p:txBody>
      </p:sp>
      <p:sp>
        <p:nvSpPr>
          <p:cNvPr id="3" name="Content Placeholder 3">
            <a:extLst>
              <a:ext uri="{FF2B5EF4-FFF2-40B4-BE49-F238E27FC236}">
                <a16:creationId xmlns:a16="http://schemas.microsoft.com/office/drawing/2014/main" id="{226A44A5-D093-90BF-B158-3D7D1A2014B5}"/>
              </a:ext>
            </a:extLst>
          </p:cNvPr>
          <p:cNvSpPr txBox="1">
            <a:spLocks/>
          </p:cNvSpPr>
          <p:nvPr/>
        </p:nvSpPr>
        <p:spPr>
          <a:xfrm>
            <a:off x="2560845" y="1858826"/>
            <a:ext cx="7070310" cy="47161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BC7B5"/>
                </a:solidFill>
                <a:latin typeface="Eras Medium ITC" panose="020B06020305040208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BC7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BC7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dirty="0">
                <a:solidFill>
                  <a:srgbClr val="3A8E8A"/>
                </a:solidFill>
              </a:rPr>
              <a:t>Why is Plop afraid to be friends with Spark?</a:t>
            </a:r>
          </a:p>
          <a:p>
            <a:pPr>
              <a:lnSpc>
                <a:spcPct val="110000"/>
              </a:lnSpc>
            </a:pPr>
            <a:r>
              <a:rPr lang="en-US" dirty="0">
                <a:solidFill>
                  <a:srgbClr val="3A8E8A"/>
                </a:solidFill>
              </a:rPr>
              <a:t>Why did Bull develop an Orange spot?</a:t>
            </a:r>
            <a:endParaRPr lang="en-US" dirty="0">
              <a:solidFill>
                <a:srgbClr val="000000"/>
              </a:solidFill>
            </a:endParaRPr>
          </a:p>
          <a:p>
            <a:pPr>
              <a:lnSpc>
                <a:spcPct val="110000"/>
              </a:lnSpc>
            </a:pPr>
            <a:r>
              <a:rPr lang="en-US" dirty="0">
                <a:solidFill>
                  <a:srgbClr val="3A8E8A"/>
                </a:solidFill>
              </a:rPr>
              <a:t>What lesson did Misty learn by working at the</a:t>
            </a:r>
            <a:r>
              <a:rPr lang="en-US" i="1" dirty="0">
                <a:solidFill>
                  <a:srgbClr val="3A8E8A"/>
                </a:solidFill>
              </a:rPr>
              <a:t> Fly by Night</a:t>
            </a:r>
            <a:r>
              <a:rPr lang="en-US" dirty="0">
                <a:solidFill>
                  <a:srgbClr val="3A8E8A"/>
                </a:solidFill>
              </a:rPr>
              <a:t> restaurant?</a:t>
            </a:r>
            <a:endParaRPr lang="en-US" dirty="0">
              <a:solidFill>
                <a:srgbClr val="000000"/>
              </a:solidFill>
            </a:endParaRPr>
          </a:p>
          <a:p>
            <a:pPr marL="0" indent="0">
              <a:lnSpc>
                <a:spcPct val="110000"/>
              </a:lnSpc>
              <a:buNone/>
            </a:pPr>
            <a:endParaRPr lang="en-US" sz="5400" dirty="0"/>
          </a:p>
        </p:txBody>
      </p:sp>
    </p:spTree>
    <p:extLst>
      <p:ext uri="{BB962C8B-B14F-4D97-AF65-F5344CB8AC3E}">
        <p14:creationId xmlns:p14="http://schemas.microsoft.com/office/powerpoint/2010/main" val="42081329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e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spPr>
      <a:bodyPr rtlCol="0" anchor="ctr"/>
      <a:lstStyle>
        <a:defPPr algn="ctr">
          <a:defRPr>
            <a:solidFill>
              <a:srgbClr val="F36C25"/>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AOF DHG Slide Template 05052020" id="{82716116-5E99-5043-91DC-3995B199BB78}" vid="{116E305F-35BB-C244-A4A7-E437092E44E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TotalTime>
  <Words>434</Words>
  <Application>Microsoft Office PowerPoint</Application>
  <PresentationFormat>Widescreen</PresentationFormat>
  <Paragraphs>75</Paragraphs>
  <Slides>10</Slides>
  <Notes>3</Notes>
  <HiddenSlides>1</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Arial</vt:lpstr>
      <vt:lpstr>Calibri</vt:lpstr>
      <vt:lpstr>Calibri Light</vt:lpstr>
      <vt:lpstr>Eras Bold ITC</vt:lpstr>
      <vt:lpstr>Eras Demi ITC</vt:lpstr>
      <vt:lpstr>Eras Medium ITC</vt:lpstr>
      <vt:lpstr>Office Theme</vt:lpstr>
      <vt:lpstr>Greg</vt:lpstr>
      <vt:lpstr>PowerPoint Presentation</vt:lpstr>
      <vt:lpstr>PowerPoint Presentation</vt:lpstr>
      <vt:lpstr>PowerPoint Presentation</vt:lpstr>
      <vt:lpstr>PowerPoint Presentation</vt:lpstr>
      <vt:lpstr>Choosing Orange - Feeling Better – Spreading Orange (p. 13-18)</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Dowdee</dc:creator>
  <cp:lastModifiedBy>Cody Green</cp:lastModifiedBy>
  <cp:revision>16</cp:revision>
  <dcterms:created xsi:type="dcterms:W3CDTF">2021-03-23T18:25:43Z</dcterms:created>
  <dcterms:modified xsi:type="dcterms:W3CDTF">2023-05-04T18:56:53Z</dcterms:modified>
</cp:coreProperties>
</file>